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3.xml" ContentType="application/vnd.ms-office.drawingml.diagramDrawing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4.xml" ContentType="application/vnd.ms-office.drawingml.diagramDrawing+xml"/>
  <Override PartName="/ppt/diagrams/colors6.xml" ContentType="application/vnd.openxmlformats-officedocument.drawingml.diagramColors+xml"/>
  <Override PartName="/ppt/theme/theme2.xml" ContentType="application/vnd.openxmlformats-officedocument.theme+xml"/>
  <Override PartName="/ppt/diagrams/drawing6.xml" ContentType="application/vnd.ms-office.drawingml.diagramDrawing+xml"/>
  <Override PartName="/ppt/diagrams/quickStyle6.xml" ContentType="application/vnd.openxmlformats-officedocument.drawingml.diagramStyl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Masters/notesMaster1.xml" ContentType="application/vnd.openxmlformats-officedocument.presentationml.notesMaster+xml"/>
  <Override PartName="/ppt/diagrams/layout6.xml" ContentType="application/vnd.openxmlformats-officedocument.drawingml.diagramLayout+xml"/>
  <Override PartName="/ppt/diagrams/layout5.xml" ContentType="application/vnd.openxmlformats-officedocument.drawingml.diagramLayout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6"/>
  </p:notesMasterIdLst>
  <p:sldIdLst>
    <p:sldId id="256" r:id="rId3"/>
    <p:sldId id="264" r:id="rId4"/>
    <p:sldId id="271" r:id="rId5"/>
    <p:sldId id="272" r:id="rId6"/>
    <p:sldId id="273" r:id="rId7"/>
    <p:sldId id="274" r:id="rId8"/>
    <p:sldId id="275" r:id="rId9"/>
    <p:sldId id="276" r:id="rId10"/>
    <p:sldId id="278" r:id="rId11"/>
    <p:sldId id="279" r:id="rId12"/>
    <p:sldId id="280" r:id="rId13"/>
    <p:sldId id="281" r:id="rId14"/>
    <p:sldId id="27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62" autoAdjust="0"/>
  </p:normalViewPr>
  <p:slideViewPr>
    <p:cSldViewPr>
      <p:cViewPr varScale="1">
        <p:scale>
          <a:sx n="87" d="100"/>
          <a:sy n="87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73863A-5F84-4F3E-A3E0-606497D5735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5159C9-7EE9-420A-9689-E41EB8510904}" type="pres">
      <dgm:prSet presAssocID="{7D73863A-5F84-4F3E-A3E0-606497D573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D5C5CAD-A826-4645-AFC3-E5076447BAF2}" type="presOf" srcId="{7D73863A-5F84-4F3E-A3E0-606497D57359}" destId="{375159C9-7EE9-420A-9689-E41EB8510904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73863A-5F84-4F3E-A3E0-606497D57359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1452B1-6A1D-4EF2-940A-50B032B47547}">
      <dgm:prSet/>
      <dgm:spPr/>
      <dgm:t>
        <a:bodyPr/>
        <a:lstStyle/>
        <a:p>
          <a:r>
            <a:rPr lang="en-US" dirty="0" smtClean="0"/>
            <a:t>ASF Appropriation</a:t>
          </a:r>
          <a:endParaRPr lang="en-US" dirty="0"/>
        </a:p>
      </dgm:t>
    </dgm:pt>
    <dgm:pt modelId="{15789104-8C88-4A77-AA52-F150F828EC90}" type="parTrans" cxnId="{3516DD0D-2E33-4C1F-B037-6468A050B588}">
      <dgm:prSet/>
      <dgm:spPr/>
      <dgm:t>
        <a:bodyPr/>
        <a:lstStyle/>
        <a:p>
          <a:endParaRPr lang="en-US"/>
        </a:p>
      </dgm:t>
    </dgm:pt>
    <dgm:pt modelId="{69BA4162-9B13-4E04-89D4-F3E7E369B82B}" type="sibTrans" cxnId="{3516DD0D-2E33-4C1F-B037-6468A050B588}">
      <dgm:prSet/>
      <dgm:spPr/>
      <dgm:t>
        <a:bodyPr/>
        <a:lstStyle/>
        <a:p>
          <a:endParaRPr lang="en-US"/>
        </a:p>
      </dgm:t>
    </dgm:pt>
    <dgm:pt modelId="{A0900629-B477-404F-97EA-8736EFB5E8FD}">
      <dgm:prSet/>
      <dgm:spPr/>
      <dgm:t>
        <a:bodyPr/>
        <a:lstStyle/>
        <a:p>
          <a:r>
            <a:rPr lang="en-US" dirty="0" smtClean="0"/>
            <a:t>GF Appropriation </a:t>
          </a:r>
          <a:endParaRPr lang="en-US" dirty="0"/>
        </a:p>
      </dgm:t>
    </dgm:pt>
    <dgm:pt modelId="{30E359A9-6CC1-4170-9D1A-7097DD5ECFED}" type="parTrans" cxnId="{B8E8AE8F-68D3-4800-A67C-EB535CE23C08}">
      <dgm:prSet/>
      <dgm:spPr/>
      <dgm:t>
        <a:bodyPr/>
        <a:lstStyle/>
        <a:p>
          <a:endParaRPr lang="en-US"/>
        </a:p>
      </dgm:t>
    </dgm:pt>
    <dgm:pt modelId="{59ABBDCC-6CED-4276-9681-897259493166}" type="sibTrans" cxnId="{B8E8AE8F-68D3-4800-A67C-EB535CE23C08}">
      <dgm:prSet/>
      <dgm:spPr/>
      <dgm:t>
        <a:bodyPr/>
        <a:lstStyle/>
        <a:p>
          <a:endParaRPr lang="en-US"/>
        </a:p>
      </dgm:t>
    </dgm:pt>
    <dgm:pt modelId="{5E2C20CA-EC17-4F43-B344-6CA5FA8FF756}">
      <dgm:prSet/>
      <dgm:spPr/>
      <dgm:t>
        <a:bodyPr/>
        <a:lstStyle/>
        <a:p>
          <a:r>
            <a:rPr lang="en-US" dirty="0" smtClean="0"/>
            <a:t>NSF Appropriation</a:t>
          </a:r>
          <a:endParaRPr lang="en-US" dirty="0"/>
        </a:p>
      </dgm:t>
    </dgm:pt>
    <dgm:pt modelId="{8BBF0F28-B618-48F7-88B4-DE902E8F5B6B}" type="parTrans" cxnId="{5E133911-8A25-4659-A1B2-11E79AE14A4C}">
      <dgm:prSet/>
      <dgm:spPr/>
      <dgm:t>
        <a:bodyPr/>
        <a:lstStyle/>
        <a:p>
          <a:endParaRPr lang="en-US"/>
        </a:p>
      </dgm:t>
    </dgm:pt>
    <dgm:pt modelId="{48ECCC7E-5371-4748-87A8-7411A864C598}" type="sibTrans" cxnId="{5E133911-8A25-4659-A1B2-11E79AE14A4C}">
      <dgm:prSet/>
      <dgm:spPr/>
      <dgm:t>
        <a:bodyPr/>
        <a:lstStyle/>
        <a:p>
          <a:endParaRPr lang="en-US"/>
        </a:p>
      </dgm:t>
    </dgm:pt>
    <dgm:pt modelId="{12EFB275-C769-48C9-AF39-5588A9847B78}">
      <dgm:prSet custT="1"/>
      <dgm:spPr/>
      <dgm:t>
        <a:bodyPr/>
        <a:lstStyle/>
        <a:p>
          <a:r>
            <a:rPr lang="en-US" sz="1600" dirty="0" smtClean="0"/>
            <a:t>$</a:t>
          </a:r>
          <a:endParaRPr lang="en-US" sz="1600" dirty="0"/>
        </a:p>
      </dgm:t>
    </dgm:pt>
    <dgm:pt modelId="{8C65795A-3FFD-45E8-B6F4-528FEE2664F9}" type="parTrans" cxnId="{62708996-ADA3-4E5F-B6D9-F4BA25AF549F}">
      <dgm:prSet/>
      <dgm:spPr/>
      <dgm:t>
        <a:bodyPr/>
        <a:lstStyle/>
        <a:p>
          <a:endParaRPr lang="en-US"/>
        </a:p>
      </dgm:t>
    </dgm:pt>
    <dgm:pt modelId="{2E4AF278-B7B8-4A5C-AAB8-5B4B1EC5178B}" type="sibTrans" cxnId="{62708996-ADA3-4E5F-B6D9-F4BA25AF549F}">
      <dgm:prSet/>
      <dgm:spPr/>
      <dgm:t>
        <a:bodyPr/>
        <a:lstStyle/>
        <a:p>
          <a:endParaRPr lang="en-US"/>
        </a:p>
      </dgm:t>
    </dgm:pt>
    <dgm:pt modelId="{6F918FEA-0595-40D2-9C83-4D7E191A32C6}">
      <dgm:prSet custT="1"/>
      <dgm:spPr/>
      <dgm:t>
        <a:bodyPr/>
        <a:lstStyle/>
        <a:p>
          <a:r>
            <a:rPr lang="en-US" sz="1400" dirty="0" smtClean="0"/>
            <a:t>$</a:t>
          </a:r>
          <a:endParaRPr lang="en-US" sz="1400" dirty="0"/>
        </a:p>
      </dgm:t>
    </dgm:pt>
    <dgm:pt modelId="{121AE2BA-D5EE-4AA5-905B-5C1B74080811}" type="parTrans" cxnId="{22B5066D-86A7-4130-BB01-EE9AC271DCE1}">
      <dgm:prSet/>
      <dgm:spPr/>
      <dgm:t>
        <a:bodyPr/>
        <a:lstStyle/>
        <a:p>
          <a:endParaRPr lang="en-US"/>
        </a:p>
      </dgm:t>
    </dgm:pt>
    <dgm:pt modelId="{460CF2DA-B07D-4B46-8378-92DA5FC64F9F}" type="sibTrans" cxnId="{22B5066D-86A7-4130-BB01-EE9AC271DCE1}">
      <dgm:prSet/>
      <dgm:spPr/>
      <dgm:t>
        <a:bodyPr/>
        <a:lstStyle/>
        <a:p>
          <a:endParaRPr lang="en-US"/>
        </a:p>
      </dgm:t>
    </dgm:pt>
    <dgm:pt modelId="{3E9A498B-2B11-4C22-855D-6B46C8DCB71E}">
      <dgm:prSet custT="1"/>
      <dgm:spPr/>
      <dgm:t>
        <a:bodyPr/>
        <a:lstStyle/>
        <a:p>
          <a:r>
            <a:rPr lang="en-US" sz="1400" dirty="0" smtClean="0"/>
            <a:t>$</a:t>
          </a:r>
          <a:endParaRPr lang="en-US" sz="1400" dirty="0"/>
        </a:p>
      </dgm:t>
    </dgm:pt>
    <dgm:pt modelId="{4186C582-7D7A-4078-AA43-96DC52D7FBE0}" type="parTrans" cxnId="{65362F54-B0F9-40CD-99C7-68C32CE56658}">
      <dgm:prSet/>
      <dgm:spPr/>
      <dgm:t>
        <a:bodyPr/>
        <a:lstStyle/>
        <a:p>
          <a:endParaRPr lang="en-US"/>
        </a:p>
      </dgm:t>
    </dgm:pt>
    <dgm:pt modelId="{343BA4BB-1F6F-4FF1-851A-A69CC58062E0}" type="sibTrans" cxnId="{65362F54-B0F9-40CD-99C7-68C32CE56658}">
      <dgm:prSet/>
      <dgm:spPr/>
      <dgm:t>
        <a:bodyPr/>
        <a:lstStyle/>
        <a:p>
          <a:endParaRPr lang="en-US"/>
        </a:p>
      </dgm:t>
    </dgm:pt>
    <dgm:pt modelId="{A4C5D24F-214C-450D-BD4F-050F3A2A08BF}">
      <dgm:prSet/>
      <dgm:spPr/>
      <dgm:t>
        <a:bodyPr/>
        <a:lstStyle/>
        <a:p>
          <a:r>
            <a:rPr lang="en-US" dirty="0" smtClean="0"/>
            <a:t>Grant Appropriation</a:t>
          </a:r>
          <a:endParaRPr lang="en-US" dirty="0"/>
        </a:p>
      </dgm:t>
    </dgm:pt>
    <dgm:pt modelId="{2E77FEA7-38E7-426B-85F4-CF3FC1CFD2D6}" type="parTrans" cxnId="{E7F565E5-6387-44AE-B64C-B7AFC197AF28}">
      <dgm:prSet/>
      <dgm:spPr/>
      <dgm:t>
        <a:bodyPr/>
        <a:lstStyle/>
        <a:p>
          <a:endParaRPr lang="en-US"/>
        </a:p>
      </dgm:t>
    </dgm:pt>
    <dgm:pt modelId="{D248B713-175F-4E92-B412-525D780345E6}" type="sibTrans" cxnId="{E7F565E5-6387-44AE-B64C-B7AFC197AF28}">
      <dgm:prSet/>
      <dgm:spPr/>
      <dgm:t>
        <a:bodyPr/>
        <a:lstStyle/>
        <a:p>
          <a:endParaRPr lang="en-US"/>
        </a:p>
      </dgm:t>
    </dgm:pt>
    <dgm:pt modelId="{02F6128A-E4F2-4D86-B25C-27B08E99BF9F}">
      <dgm:prSet custT="1"/>
      <dgm:spPr/>
      <dgm:t>
        <a:bodyPr/>
        <a:lstStyle/>
        <a:p>
          <a:r>
            <a:rPr lang="en-US" sz="1400" dirty="0" smtClean="0"/>
            <a:t> $</a:t>
          </a:r>
          <a:endParaRPr lang="en-US" sz="1400" dirty="0"/>
        </a:p>
      </dgm:t>
    </dgm:pt>
    <dgm:pt modelId="{7F3F44E2-F797-47DA-9CD8-78B9E417F556}" type="parTrans" cxnId="{F80906FE-3B8F-4EE4-9515-A056E2400B81}">
      <dgm:prSet/>
      <dgm:spPr/>
      <dgm:t>
        <a:bodyPr/>
        <a:lstStyle/>
        <a:p>
          <a:endParaRPr lang="en-US"/>
        </a:p>
      </dgm:t>
    </dgm:pt>
    <dgm:pt modelId="{94C8BEA7-E617-49E5-AAE2-D25F258947CB}" type="sibTrans" cxnId="{F80906FE-3B8F-4EE4-9515-A056E2400B81}">
      <dgm:prSet/>
      <dgm:spPr/>
      <dgm:t>
        <a:bodyPr/>
        <a:lstStyle/>
        <a:p>
          <a:endParaRPr lang="en-US"/>
        </a:p>
      </dgm:t>
    </dgm:pt>
    <dgm:pt modelId="{E54618DC-FDF6-4A41-8C54-C673765FDED6}" type="pres">
      <dgm:prSet presAssocID="{7D73863A-5F84-4F3E-A3E0-606497D573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AA2BB6-C0E1-49B9-BC8C-A520459A4192}" type="pres">
      <dgm:prSet presAssocID="{C81452B1-6A1D-4EF2-940A-50B032B47547}" presName="vertFlow" presStyleCnt="0"/>
      <dgm:spPr/>
      <dgm:t>
        <a:bodyPr/>
        <a:lstStyle/>
        <a:p>
          <a:endParaRPr lang="en-US"/>
        </a:p>
      </dgm:t>
    </dgm:pt>
    <dgm:pt modelId="{D11E32FA-ECAF-43C8-A99B-B88D122BA42B}" type="pres">
      <dgm:prSet presAssocID="{C81452B1-6A1D-4EF2-940A-50B032B47547}" presName="header" presStyleLbl="node1" presStyleIdx="0" presStyleCnt="4"/>
      <dgm:spPr/>
      <dgm:t>
        <a:bodyPr/>
        <a:lstStyle/>
        <a:p>
          <a:endParaRPr lang="en-US"/>
        </a:p>
      </dgm:t>
    </dgm:pt>
    <dgm:pt modelId="{05129F8F-F896-42D3-93D2-4A801DD0946E}" type="pres">
      <dgm:prSet presAssocID="{8C65795A-3FFD-45E8-B6F4-528FEE2664F9}" presName="parTrans" presStyleLbl="sibTrans2D1" presStyleIdx="0" presStyleCnt="4"/>
      <dgm:spPr/>
      <dgm:t>
        <a:bodyPr/>
        <a:lstStyle/>
        <a:p>
          <a:endParaRPr lang="en-US"/>
        </a:p>
      </dgm:t>
    </dgm:pt>
    <dgm:pt modelId="{03CC9810-F02B-4FC0-8FB0-FB5870575C35}" type="pres">
      <dgm:prSet presAssocID="{12EFB275-C769-48C9-AF39-5588A9847B78}" presName="child" presStyleLbl="alignAccFollow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281599-7B0E-4235-AB63-FC51DEA6B602}" type="pres">
      <dgm:prSet presAssocID="{C81452B1-6A1D-4EF2-940A-50B032B47547}" presName="hSp" presStyleCnt="0"/>
      <dgm:spPr/>
      <dgm:t>
        <a:bodyPr/>
        <a:lstStyle/>
        <a:p>
          <a:endParaRPr lang="en-US"/>
        </a:p>
      </dgm:t>
    </dgm:pt>
    <dgm:pt modelId="{7F61A3B5-22CA-42C3-9EFE-5EFD18483C05}" type="pres">
      <dgm:prSet presAssocID="{A0900629-B477-404F-97EA-8736EFB5E8FD}" presName="vertFlow" presStyleCnt="0"/>
      <dgm:spPr/>
      <dgm:t>
        <a:bodyPr/>
        <a:lstStyle/>
        <a:p>
          <a:endParaRPr lang="en-US"/>
        </a:p>
      </dgm:t>
    </dgm:pt>
    <dgm:pt modelId="{07631670-341B-4DC0-9C0B-B0D41CDD1D8F}" type="pres">
      <dgm:prSet presAssocID="{A0900629-B477-404F-97EA-8736EFB5E8FD}" presName="header" presStyleLbl="node1" presStyleIdx="1" presStyleCnt="4"/>
      <dgm:spPr/>
      <dgm:t>
        <a:bodyPr/>
        <a:lstStyle/>
        <a:p>
          <a:endParaRPr lang="en-US"/>
        </a:p>
      </dgm:t>
    </dgm:pt>
    <dgm:pt modelId="{A55BDFF7-CDDF-4B2F-B521-CA49E1A4FF21}" type="pres">
      <dgm:prSet presAssocID="{121AE2BA-D5EE-4AA5-905B-5C1B74080811}" presName="parTrans" presStyleLbl="sibTrans2D1" presStyleIdx="1" presStyleCnt="4"/>
      <dgm:spPr/>
      <dgm:t>
        <a:bodyPr/>
        <a:lstStyle/>
        <a:p>
          <a:endParaRPr lang="en-US"/>
        </a:p>
      </dgm:t>
    </dgm:pt>
    <dgm:pt modelId="{F59890EC-DB6C-472D-A631-5AC65E6381EE}" type="pres">
      <dgm:prSet presAssocID="{6F918FEA-0595-40D2-9C83-4D7E191A32C6}" presName="child" presStyleLbl="alignAccFollow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9798CD-34B0-4919-8665-19D4987938BC}" type="pres">
      <dgm:prSet presAssocID="{A0900629-B477-404F-97EA-8736EFB5E8FD}" presName="hSp" presStyleCnt="0"/>
      <dgm:spPr/>
      <dgm:t>
        <a:bodyPr/>
        <a:lstStyle/>
        <a:p>
          <a:endParaRPr lang="en-US"/>
        </a:p>
      </dgm:t>
    </dgm:pt>
    <dgm:pt modelId="{A3396EBA-C94B-4A76-86F5-489B057A0F3D}" type="pres">
      <dgm:prSet presAssocID="{5E2C20CA-EC17-4F43-B344-6CA5FA8FF756}" presName="vertFlow" presStyleCnt="0"/>
      <dgm:spPr/>
      <dgm:t>
        <a:bodyPr/>
        <a:lstStyle/>
        <a:p>
          <a:endParaRPr lang="en-US"/>
        </a:p>
      </dgm:t>
    </dgm:pt>
    <dgm:pt modelId="{EE0BD940-2CFE-485D-ACDB-C79BB1424010}" type="pres">
      <dgm:prSet presAssocID="{5E2C20CA-EC17-4F43-B344-6CA5FA8FF756}" presName="header" presStyleLbl="node1" presStyleIdx="2" presStyleCnt="4"/>
      <dgm:spPr/>
      <dgm:t>
        <a:bodyPr/>
        <a:lstStyle/>
        <a:p>
          <a:endParaRPr lang="en-US"/>
        </a:p>
      </dgm:t>
    </dgm:pt>
    <dgm:pt modelId="{8D142FF8-01D7-4A07-9718-868131D33622}" type="pres">
      <dgm:prSet presAssocID="{7F3F44E2-F797-47DA-9CD8-78B9E417F556}" presName="parTrans" presStyleLbl="sibTrans2D1" presStyleIdx="2" presStyleCnt="4"/>
      <dgm:spPr/>
      <dgm:t>
        <a:bodyPr/>
        <a:lstStyle/>
        <a:p>
          <a:endParaRPr lang="en-US"/>
        </a:p>
      </dgm:t>
    </dgm:pt>
    <dgm:pt modelId="{B564B9A8-2150-4A83-B8D9-85A9FC29FF12}" type="pres">
      <dgm:prSet presAssocID="{02F6128A-E4F2-4D86-B25C-27B08E99BF9F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97FCE3-7427-4524-8C77-59C35B5F73EA}" type="pres">
      <dgm:prSet presAssocID="{5E2C20CA-EC17-4F43-B344-6CA5FA8FF756}" presName="hSp" presStyleCnt="0"/>
      <dgm:spPr/>
      <dgm:t>
        <a:bodyPr/>
        <a:lstStyle/>
        <a:p>
          <a:endParaRPr lang="en-US"/>
        </a:p>
      </dgm:t>
    </dgm:pt>
    <dgm:pt modelId="{D63222DF-7062-4B33-B0EC-F1423FF78933}" type="pres">
      <dgm:prSet presAssocID="{A4C5D24F-214C-450D-BD4F-050F3A2A08BF}" presName="vertFlow" presStyleCnt="0"/>
      <dgm:spPr/>
      <dgm:t>
        <a:bodyPr/>
        <a:lstStyle/>
        <a:p>
          <a:endParaRPr lang="en-US"/>
        </a:p>
      </dgm:t>
    </dgm:pt>
    <dgm:pt modelId="{E33DF5D8-9B49-486E-83C3-4D539D05EC9A}" type="pres">
      <dgm:prSet presAssocID="{A4C5D24F-214C-450D-BD4F-050F3A2A08BF}" presName="header" presStyleLbl="node1" presStyleIdx="3" presStyleCnt="4"/>
      <dgm:spPr/>
      <dgm:t>
        <a:bodyPr/>
        <a:lstStyle/>
        <a:p>
          <a:endParaRPr lang="en-US"/>
        </a:p>
      </dgm:t>
    </dgm:pt>
    <dgm:pt modelId="{A40F3F9F-4599-4C00-BC25-5B0B32DE5117}" type="pres">
      <dgm:prSet presAssocID="{4186C582-7D7A-4078-AA43-96DC52D7FBE0}" presName="parTrans" presStyleLbl="sibTrans2D1" presStyleIdx="3" presStyleCnt="4"/>
      <dgm:spPr/>
      <dgm:t>
        <a:bodyPr/>
        <a:lstStyle/>
        <a:p>
          <a:endParaRPr lang="en-US"/>
        </a:p>
      </dgm:t>
    </dgm:pt>
    <dgm:pt modelId="{481E8021-5956-4544-9444-EA205BD855BE}" type="pres">
      <dgm:prSet presAssocID="{3E9A498B-2B11-4C22-855D-6B46C8DCB71E}" presName="child" presStyleLbl="alignAccFollow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BF7C3F-5E04-42E5-B206-DCA5D278691E}" type="presOf" srcId="{8C65795A-3FFD-45E8-B6F4-528FEE2664F9}" destId="{05129F8F-F896-42D3-93D2-4A801DD0946E}" srcOrd="0" destOrd="0" presId="urn:microsoft.com/office/officeart/2005/8/layout/lProcess1"/>
    <dgm:cxn modelId="{DB8DA515-5428-4FF1-96A0-2F7FE1FF19C7}" type="presOf" srcId="{02F6128A-E4F2-4D86-B25C-27B08E99BF9F}" destId="{B564B9A8-2150-4A83-B8D9-85A9FC29FF12}" srcOrd="0" destOrd="0" presId="urn:microsoft.com/office/officeart/2005/8/layout/lProcess1"/>
    <dgm:cxn modelId="{DAACC2E6-225A-4C8A-93EA-A168B915764C}" type="presOf" srcId="{7D73863A-5F84-4F3E-A3E0-606497D57359}" destId="{E54618DC-FDF6-4A41-8C54-C673765FDED6}" srcOrd="0" destOrd="0" presId="urn:microsoft.com/office/officeart/2005/8/layout/lProcess1"/>
    <dgm:cxn modelId="{F80906FE-3B8F-4EE4-9515-A056E2400B81}" srcId="{5E2C20CA-EC17-4F43-B344-6CA5FA8FF756}" destId="{02F6128A-E4F2-4D86-B25C-27B08E99BF9F}" srcOrd="0" destOrd="0" parTransId="{7F3F44E2-F797-47DA-9CD8-78B9E417F556}" sibTransId="{94C8BEA7-E617-49E5-AAE2-D25F258947CB}"/>
    <dgm:cxn modelId="{7E42CEC3-FEDA-4080-9B35-477676BCBBC4}" type="presOf" srcId="{12EFB275-C769-48C9-AF39-5588A9847B78}" destId="{03CC9810-F02B-4FC0-8FB0-FB5870575C35}" srcOrd="0" destOrd="0" presId="urn:microsoft.com/office/officeart/2005/8/layout/lProcess1"/>
    <dgm:cxn modelId="{3516DD0D-2E33-4C1F-B037-6468A050B588}" srcId="{7D73863A-5F84-4F3E-A3E0-606497D57359}" destId="{C81452B1-6A1D-4EF2-940A-50B032B47547}" srcOrd="0" destOrd="0" parTransId="{15789104-8C88-4A77-AA52-F150F828EC90}" sibTransId="{69BA4162-9B13-4E04-89D4-F3E7E369B82B}"/>
    <dgm:cxn modelId="{86517EDC-B82D-4D80-B537-F84D53092C28}" type="presOf" srcId="{7F3F44E2-F797-47DA-9CD8-78B9E417F556}" destId="{8D142FF8-01D7-4A07-9718-868131D33622}" srcOrd="0" destOrd="0" presId="urn:microsoft.com/office/officeart/2005/8/layout/lProcess1"/>
    <dgm:cxn modelId="{5E133911-8A25-4659-A1B2-11E79AE14A4C}" srcId="{7D73863A-5F84-4F3E-A3E0-606497D57359}" destId="{5E2C20CA-EC17-4F43-B344-6CA5FA8FF756}" srcOrd="2" destOrd="0" parTransId="{8BBF0F28-B618-48F7-88B4-DE902E8F5B6B}" sibTransId="{48ECCC7E-5371-4748-87A8-7411A864C598}"/>
    <dgm:cxn modelId="{51201434-82D1-42A7-8C25-9D6669064E7C}" type="presOf" srcId="{6F918FEA-0595-40D2-9C83-4D7E191A32C6}" destId="{F59890EC-DB6C-472D-A631-5AC65E6381EE}" srcOrd="0" destOrd="0" presId="urn:microsoft.com/office/officeart/2005/8/layout/lProcess1"/>
    <dgm:cxn modelId="{DB27F521-7D26-4D19-AE5C-46D17587E4EC}" type="presOf" srcId="{5E2C20CA-EC17-4F43-B344-6CA5FA8FF756}" destId="{EE0BD940-2CFE-485D-ACDB-C79BB1424010}" srcOrd="0" destOrd="0" presId="urn:microsoft.com/office/officeart/2005/8/layout/lProcess1"/>
    <dgm:cxn modelId="{A3A77328-B75F-4D90-B800-5596B030073A}" type="presOf" srcId="{4186C582-7D7A-4078-AA43-96DC52D7FBE0}" destId="{A40F3F9F-4599-4C00-BC25-5B0B32DE5117}" srcOrd="0" destOrd="0" presId="urn:microsoft.com/office/officeart/2005/8/layout/lProcess1"/>
    <dgm:cxn modelId="{65362F54-B0F9-40CD-99C7-68C32CE56658}" srcId="{A4C5D24F-214C-450D-BD4F-050F3A2A08BF}" destId="{3E9A498B-2B11-4C22-855D-6B46C8DCB71E}" srcOrd="0" destOrd="0" parTransId="{4186C582-7D7A-4078-AA43-96DC52D7FBE0}" sibTransId="{343BA4BB-1F6F-4FF1-851A-A69CC58062E0}"/>
    <dgm:cxn modelId="{E7F565E5-6387-44AE-B64C-B7AFC197AF28}" srcId="{7D73863A-5F84-4F3E-A3E0-606497D57359}" destId="{A4C5D24F-214C-450D-BD4F-050F3A2A08BF}" srcOrd="3" destOrd="0" parTransId="{2E77FEA7-38E7-426B-85F4-CF3FC1CFD2D6}" sibTransId="{D248B713-175F-4E92-B412-525D780345E6}"/>
    <dgm:cxn modelId="{B8E8AE8F-68D3-4800-A67C-EB535CE23C08}" srcId="{7D73863A-5F84-4F3E-A3E0-606497D57359}" destId="{A0900629-B477-404F-97EA-8736EFB5E8FD}" srcOrd="1" destOrd="0" parTransId="{30E359A9-6CC1-4170-9D1A-7097DD5ECFED}" sibTransId="{59ABBDCC-6CED-4276-9681-897259493166}"/>
    <dgm:cxn modelId="{A08765D0-83B5-44E4-8A24-85B833C0646A}" type="presOf" srcId="{3E9A498B-2B11-4C22-855D-6B46C8DCB71E}" destId="{481E8021-5956-4544-9444-EA205BD855BE}" srcOrd="0" destOrd="0" presId="urn:microsoft.com/office/officeart/2005/8/layout/lProcess1"/>
    <dgm:cxn modelId="{22B5066D-86A7-4130-BB01-EE9AC271DCE1}" srcId="{A0900629-B477-404F-97EA-8736EFB5E8FD}" destId="{6F918FEA-0595-40D2-9C83-4D7E191A32C6}" srcOrd="0" destOrd="0" parTransId="{121AE2BA-D5EE-4AA5-905B-5C1B74080811}" sibTransId="{460CF2DA-B07D-4B46-8378-92DA5FC64F9F}"/>
    <dgm:cxn modelId="{A1835C40-FDB6-4560-A42B-7C24C04A2262}" type="presOf" srcId="{C81452B1-6A1D-4EF2-940A-50B032B47547}" destId="{D11E32FA-ECAF-43C8-A99B-B88D122BA42B}" srcOrd="0" destOrd="0" presId="urn:microsoft.com/office/officeart/2005/8/layout/lProcess1"/>
    <dgm:cxn modelId="{50023E36-73AA-4984-B30C-D590A646F96E}" type="presOf" srcId="{121AE2BA-D5EE-4AA5-905B-5C1B74080811}" destId="{A55BDFF7-CDDF-4B2F-B521-CA49E1A4FF21}" srcOrd="0" destOrd="0" presId="urn:microsoft.com/office/officeart/2005/8/layout/lProcess1"/>
    <dgm:cxn modelId="{D02DD04C-7135-4039-A0EB-D071C5F75A91}" type="presOf" srcId="{A4C5D24F-214C-450D-BD4F-050F3A2A08BF}" destId="{E33DF5D8-9B49-486E-83C3-4D539D05EC9A}" srcOrd="0" destOrd="0" presId="urn:microsoft.com/office/officeart/2005/8/layout/lProcess1"/>
    <dgm:cxn modelId="{62708996-ADA3-4E5F-B6D9-F4BA25AF549F}" srcId="{C81452B1-6A1D-4EF2-940A-50B032B47547}" destId="{12EFB275-C769-48C9-AF39-5588A9847B78}" srcOrd="0" destOrd="0" parTransId="{8C65795A-3FFD-45E8-B6F4-528FEE2664F9}" sibTransId="{2E4AF278-B7B8-4A5C-AAB8-5B4B1EC5178B}"/>
    <dgm:cxn modelId="{473F6D5B-3005-4A4B-8FFC-4D289A075569}" type="presOf" srcId="{A0900629-B477-404F-97EA-8736EFB5E8FD}" destId="{07631670-341B-4DC0-9C0B-B0D41CDD1D8F}" srcOrd="0" destOrd="0" presId="urn:microsoft.com/office/officeart/2005/8/layout/lProcess1"/>
    <dgm:cxn modelId="{6BB4A9B6-9DA8-46C1-BC40-626C8D336CEC}" type="presParOf" srcId="{E54618DC-FDF6-4A41-8C54-C673765FDED6}" destId="{12AA2BB6-C0E1-49B9-BC8C-A520459A4192}" srcOrd="0" destOrd="0" presId="urn:microsoft.com/office/officeart/2005/8/layout/lProcess1"/>
    <dgm:cxn modelId="{13609D8C-936A-4D40-BC88-C622A3CA4226}" type="presParOf" srcId="{12AA2BB6-C0E1-49B9-BC8C-A520459A4192}" destId="{D11E32FA-ECAF-43C8-A99B-B88D122BA42B}" srcOrd="0" destOrd="0" presId="urn:microsoft.com/office/officeart/2005/8/layout/lProcess1"/>
    <dgm:cxn modelId="{25DEE776-4725-44EF-AC41-3A3F9F877E5F}" type="presParOf" srcId="{12AA2BB6-C0E1-49B9-BC8C-A520459A4192}" destId="{05129F8F-F896-42D3-93D2-4A801DD0946E}" srcOrd="1" destOrd="0" presId="urn:microsoft.com/office/officeart/2005/8/layout/lProcess1"/>
    <dgm:cxn modelId="{27ADA3B5-4468-4CC2-80A8-58D3D0E51D46}" type="presParOf" srcId="{12AA2BB6-C0E1-49B9-BC8C-A520459A4192}" destId="{03CC9810-F02B-4FC0-8FB0-FB5870575C35}" srcOrd="2" destOrd="0" presId="urn:microsoft.com/office/officeart/2005/8/layout/lProcess1"/>
    <dgm:cxn modelId="{9A0F2E7E-1E3E-42A6-8B5C-F0B0D300CCB8}" type="presParOf" srcId="{E54618DC-FDF6-4A41-8C54-C673765FDED6}" destId="{1E281599-7B0E-4235-AB63-FC51DEA6B602}" srcOrd="1" destOrd="0" presId="urn:microsoft.com/office/officeart/2005/8/layout/lProcess1"/>
    <dgm:cxn modelId="{00F250A7-2F44-45FE-960E-6DA27DEBA064}" type="presParOf" srcId="{E54618DC-FDF6-4A41-8C54-C673765FDED6}" destId="{7F61A3B5-22CA-42C3-9EFE-5EFD18483C05}" srcOrd="2" destOrd="0" presId="urn:microsoft.com/office/officeart/2005/8/layout/lProcess1"/>
    <dgm:cxn modelId="{76BC8BB6-06CB-494B-876C-2B9BB06A8FA4}" type="presParOf" srcId="{7F61A3B5-22CA-42C3-9EFE-5EFD18483C05}" destId="{07631670-341B-4DC0-9C0B-B0D41CDD1D8F}" srcOrd="0" destOrd="0" presId="urn:microsoft.com/office/officeart/2005/8/layout/lProcess1"/>
    <dgm:cxn modelId="{0C30DB82-A773-4174-B1C4-DDC58AAFEC17}" type="presParOf" srcId="{7F61A3B5-22CA-42C3-9EFE-5EFD18483C05}" destId="{A55BDFF7-CDDF-4B2F-B521-CA49E1A4FF21}" srcOrd="1" destOrd="0" presId="urn:microsoft.com/office/officeart/2005/8/layout/lProcess1"/>
    <dgm:cxn modelId="{E8E2F873-D7FA-4676-9B7C-775DF36BE7EC}" type="presParOf" srcId="{7F61A3B5-22CA-42C3-9EFE-5EFD18483C05}" destId="{F59890EC-DB6C-472D-A631-5AC65E6381EE}" srcOrd="2" destOrd="0" presId="urn:microsoft.com/office/officeart/2005/8/layout/lProcess1"/>
    <dgm:cxn modelId="{D8E3D424-C127-4E31-8228-8B6C2D655943}" type="presParOf" srcId="{E54618DC-FDF6-4A41-8C54-C673765FDED6}" destId="{4C9798CD-34B0-4919-8665-19D4987938BC}" srcOrd="3" destOrd="0" presId="urn:microsoft.com/office/officeart/2005/8/layout/lProcess1"/>
    <dgm:cxn modelId="{66DED547-E56B-4DC3-8B7D-B2B821DE27B7}" type="presParOf" srcId="{E54618DC-FDF6-4A41-8C54-C673765FDED6}" destId="{A3396EBA-C94B-4A76-86F5-489B057A0F3D}" srcOrd="4" destOrd="0" presId="urn:microsoft.com/office/officeart/2005/8/layout/lProcess1"/>
    <dgm:cxn modelId="{9CA95320-0B06-4E1B-AFB1-DCD8D1A3F516}" type="presParOf" srcId="{A3396EBA-C94B-4A76-86F5-489B057A0F3D}" destId="{EE0BD940-2CFE-485D-ACDB-C79BB1424010}" srcOrd="0" destOrd="0" presId="urn:microsoft.com/office/officeart/2005/8/layout/lProcess1"/>
    <dgm:cxn modelId="{4618E780-E8A5-4AE0-98D3-017C459D1464}" type="presParOf" srcId="{A3396EBA-C94B-4A76-86F5-489B057A0F3D}" destId="{8D142FF8-01D7-4A07-9718-868131D33622}" srcOrd="1" destOrd="0" presId="urn:microsoft.com/office/officeart/2005/8/layout/lProcess1"/>
    <dgm:cxn modelId="{94B4427A-94A4-4C7C-B9A7-8BA62AB1EED5}" type="presParOf" srcId="{A3396EBA-C94B-4A76-86F5-489B057A0F3D}" destId="{B564B9A8-2150-4A83-B8D9-85A9FC29FF12}" srcOrd="2" destOrd="0" presId="urn:microsoft.com/office/officeart/2005/8/layout/lProcess1"/>
    <dgm:cxn modelId="{A7D69262-7DC6-4F0A-A78D-415CB5561BB6}" type="presParOf" srcId="{E54618DC-FDF6-4A41-8C54-C673765FDED6}" destId="{FE97FCE3-7427-4524-8C77-59C35B5F73EA}" srcOrd="5" destOrd="0" presId="urn:microsoft.com/office/officeart/2005/8/layout/lProcess1"/>
    <dgm:cxn modelId="{785CD034-3BDE-4D0F-8ADA-88ECDA5A68F5}" type="presParOf" srcId="{E54618DC-FDF6-4A41-8C54-C673765FDED6}" destId="{D63222DF-7062-4B33-B0EC-F1423FF78933}" srcOrd="6" destOrd="0" presId="urn:microsoft.com/office/officeart/2005/8/layout/lProcess1"/>
    <dgm:cxn modelId="{6D0F8568-C99E-405E-B885-7D30546839C9}" type="presParOf" srcId="{D63222DF-7062-4B33-B0EC-F1423FF78933}" destId="{E33DF5D8-9B49-486E-83C3-4D539D05EC9A}" srcOrd="0" destOrd="0" presId="urn:microsoft.com/office/officeart/2005/8/layout/lProcess1"/>
    <dgm:cxn modelId="{04D044A6-7AB9-4C36-8EB8-63CF7AFED771}" type="presParOf" srcId="{D63222DF-7062-4B33-B0EC-F1423FF78933}" destId="{A40F3F9F-4599-4C00-BC25-5B0B32DE5117}" srcOrd="1" destOrd="0" presId="urn:microsoft.com/office/officeart/2005/8/layout/lProcess1"/>
    <dgm:cxn modelId="{CC21485A-F1DC-4723-8913-93153CC446C4}" type="presParOf" srcId="{D63222DF-7062-4B33-B0EC-F1423FF78933}" destId="{481E8021-5956-4544-9444-EA205BD855BE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73863A-5F84-4F3E-A3E0-606497D57359}" type="doc">
      <dgm:prSet loTypeId="urn:microsoft.com/office/officeart/2005/8/layout/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3086F1-A52B-4F7B-859E-632060072185}">
      <dgm:prSet/>
      <dgm:spPr/>
      <dgm:t>
        <a:bodyPr/>
        <a:lstStyle/>
        <a:p>
          <a:pPr rtl="0"/>
          <a:r>
            <a:rPr lang="en-US" i="0" u="sng" baseline="0" dirty="0" smtClean="0"/>
            <a:t>Total Project Budget</a:t>
          </a:r>
          <a:endParaRPr lang="en-US" dirty="0"/>
        </a:p>
      </dgm:t>
    </dgm:pt>
    <dgm:pt modelId="{497192CD-625B-4EB9-9720-7932C5AD01BF}" type="parTrans" cxnId="{2A0EBC48-0B05-48B2-B784-3636D1DD0520}">
      <dgm:prSet/>
      <dgm:spPr/>
      <dgm:t>
        <a:bodyPr/>
        <a:lstStyle/>
        <a:p>
          <a:endParaRPr lang="en-US"/>
        </a:p>
      </dgm:t>
    </dgm:pt>
    <dgm:pt modelId="{7BC14AF8-F07D-416D-83F0-6C0D8D4C14DE}" type="sibTrans" cxnId="{2A0EBC48-0B05-48B2-B784-3636D1DD0520}">
      <dgm:prSet/>
      <dgm:spPr/>
      <dgm:t>
        <a:bodyPr/>
        <a:lstStyle/>
        <a:p>
          <a:endParaRPr lang="en-US" dirty="0"/>
        </a:p>
      </dgm:t>
    </dgm:pt>
    <dgm:pt modelId="{41471B94-9F7C-4F0E-AAD0-66F853927764}">
      <dgm:prSet/>
      <dgm:spPr/>
      <dgm:t>
        <a:bodyPr/>
        <a:lstStyle/>
        <a:p>
          <a:pPr rtl="0"/>
          <a:r>
            <a:rPr lang="en-US" b="1" i="1" baseline="0" dirty="0" smtClean="0"/>
            <a:t>XX.X Million</a:t>
          </a:r>
          <a:endParaRPr lang="en-US" b="1" dirty="0"/>
        </a:p>
      </dgm:t>
    </dgm:pt>
    <dgm:pt modelId="{08273066-57F0-4108-A730-0865DCC463BF}" type="parTrans" cxnId="{C20D1C6F-E67E-4155-855F-0909CA809E98}">
      <dgm:prSet/>
      <dgm:spPr/>
      <dgm:t>
        <a:bodyPr/>
        <a:lstStyle/>
        <a:p>
          <a:endParaRPr lang="en-US"/>
        </a:p>
      </dgm:t>
    </dgm:pt>
    <dgm:pt modelId="{7DA6509E-D506-47FE-A878-3B6D09F4098B}" type="sibTrans" cxnId="{C20D1C6F-E67E-4155-855F-0909CA809E98}">
      <dgm:prSet/>
      <dgm:spPr/>
      <dgm:t>
        <a:bodyPr/>
        <a:lstStyle/>
        <a:p>
          <a:endParaRPr lang="en-US" dirty="0"/>
        </a:p>
      </dgm:t>
    </dgm:pt>
    <dgm:pt modelId="{92AA467C-0180-4614-9368-2D332034E53B}">
      <dgm:prSet/>
      <dgm:spPr/>
      <dgm:t>
        <a:bodyPr/>
        <a:lstStyle/>
        <a:p>
          <a:pPr rtl="0"/>
          <a:r>
            <a:rPr lang="en-US" u="sng" dirty="0" smtClean="0"/>
            <a:t>Funds Expended to Date</a:t>
          </a:r>
          <a:endParaRPr lang="en-US" dirty="0"/>
        </a:p>
      </dgm:t>
    </dgm:pt>
    <dgm:pt modelId="{81691F91-004B-42CE-BB75-7FD6D8C06E72}" type="parTrans" cxnId="{26F98030-CD97-4B83-B473-193B504A91F4}">
      <dgm:prSet/>
      <dgm:spPr/>
      <dgm:t>
        <a:bodyPr/>
        <a:lstStyle/>
        <a:p>
          <a:endParaRPr lang="en-US"/>
        </a:p>
      </dgm:t>
    </dgm:pt>
    <dgm:pt modelId="{C0CBDF70-BE0A-441F-87D7-C9F6DFAC453A}" type="sibTrans" cxnId="{26F98030-CD97-4B83-B473-193B504A91F4}">
      <dgm:prSet/>
      <dgm:spPr/>
      <dgm:t>
        <a:bodyPr/>
        <a:lstStyle/>
        <a:p>
          <a:endParaRPr lang="en-US" dirty="0"/>
        </a:p>
      </dgm:t>
    </dgm:pt>
    <dgm:pt modelId="{F1060D0E-CEBD-44BD-A686-2DFE788FDFEB}">
      <dgm:prSet/>
      <dgm:spPr/>
      <dgm:t>
        <a:bodyPr/>
        <a:lstStyle/>
        <a:p>
          <a:pPr rtl="0"/>
          <a:r>
            <a:rPr lang="en-US" i="1" baseline="0" dirty="0" smtClean="0"/>
            <a:t>As of 12/31/2012 </a:t>
          </a:r>
        </a:p>
        <a:p>
          <a:pPr rtl="0"/>
          <a:r>
            <a:rPr lang="en-US" dirty="0" smtClean="0"/>
            <a:t>$XX Million</a:t>
          </a:r>
          <a:endParaRPr lang="en-US" i="1" baseline="0" dirty="0"/>
        </a:p>
      </dgm:t>
    </dgm:pt>
    <dgm:pt modelId="{43A14F49-A2CE-4CE7-BEFE-400715ACA8C6}" type="parTrans" cxnId="{79062102-91CB-45AD-A4DD-E35F7363ECB4}">
      <dgm:prSet/>
      <dgm:spPr/>
      <dgm:t>
        <a:bodyPr/>
        <a:lstStyle/>
        <a:p>
          <a:endParaRPr lang="en-US"/>
        </a:p>
      </dgm:t>
    </dgm:pt>
    <dgm:pt modelId="{B7B00464-0E13-438B-9B53-AEBE098ACCD5}" type="sibTrans" cxnId="{79062102-91CB-45AD-A4DD-E35F7363ECB4}">
      <dgm:prSet/>
      <dgm:spPr/>
      <dgm:t>
        <a:bodyPr/>
        <a:lstStyle/>
        <a:p>
          <a:endParaRPr lang="en-US"/>
        </a:p>
      </dgm:t>
    </dgm:pt>
    <dgm:pt modelId="{375159C9-7EE9-420A-9689-E41EB8510904}" type="pres">
      <dgm:prSet presAssocID="{7D73863A-5F84-4F3E-A3E0-606497D573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20EE45-02DF-451F-8517-65D1B1FAFB49}" type="pres">
      <dgm:prSet presAssocID="{293086F1-A52B-4F7B-859E-63206007218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56D14-047E-44D0-B475-D1BDB473F3E7}" type="pres">
      <dgm:prSet presAssocID="{7BC14AF8-F07D-416D-83F0-6C0D8D4C14D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5874E55-BDB2-4C8E-8142-DEDF53897C69}" type="pres">
      <dgm:prSet presAssocID="{7BC14AF8-F07D-416D-83F0-6C0D8D4C14D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314D5F8-8744-43D4-A754-7D438C3C78FE}" type="pres">
      <dgm:prSet presAssocID="{41471B94-9F7C-4F0E-AAD0-66F85392776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D39C8C-A80E-4790-8B43-E0D994B44099}" type="pres">
      <dgm:prSet presAssocID="{7DA6509E-D506-47FE-A878-3B6D09F4098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1EC732A-347D-4166-BE3A-250CD90F00AD}" type="pres">
      <dgm:prSet presAssocID="{7DA6509E-D506-47FE-A878-3B6D09F4098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9E1073F-A19D-4020-B7B7-2080ABE79262}" type="pres">
      <dgm:prSet presAssocID="{92AA467C-0180-4614-9368-2D332034E53B}" presName="node" presStyleLbl="node1" presStyleIdx="2" presStyleCnt="4" custLinFactNeighborX="1590" custLinFactNeighborY="-2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6110A5-D891-425A-A3DA-FBF638C31B71}" type="pres">
      <dgm:prSet presAssocID="{C0CBDF70-BE0A-441F-87D7-C9F6DFAC453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1D54161-64C8-4B4A-A0DF-AEB0F6F9582E}" type="pres">
      <dgm:prSet presAssocID="{C0CBDF70-BE0A-441F-87D7-C9F6DFAC453A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27D58C40-C20A-4CE8-96C7-22C817AEA99A}" type="pres">
      <dgm:prSet presAssocID="{F1060D0E-CEBD-44BD-A686-2DFE788FDFEB}" presName="node" presStyleLbl="node1" presStyleIdx="3" presStyleCnt="4" custScaleX="1117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E35CEA-1A4E-4466-8421-96EFD988543B}" type="presOf" srcId="{7D73863A-5F84-4F3E-A3E0-606497D57359}" destId="{375159C9-7EE9-420A-9689-E41EB8510904}" srcOrd="0" destOrd="0" presId="urn:microsoft.com/office/officeart/2005/8/layout/process1"/>
    <dgm:cxn modelId="{7EAEE428-3F86-4781-AFFE-1CD4B49F6106}" type="presOf" srcId="{293086F1-A52B-4F7B-859E-632060072185}" destId="{0E20EE45-02DF-451F-8517-65D1B1FAFB49}" srcOrd="0" destOrd="0" presId="urn:microsoft.com/office/officeart/2005/8/layout/process1"/>
    <dgm:cxn modelId="{2FB12F9A-1314-41F2-BAA0-1C30EDCD82C2}" type="presOf" srcId="{92AA467C-0180-4614-9368-2D332034E53B}" destId="{49E1073F-A19D-4020-B7B7-2080ABE79262}" srcOrd="0" destOrd="0" presId="urn:microsoft.com/office/officeart/2005/8/layout/process1"/>
    <dgm:cxn modelId="{15369C8D-0C4D-4BE2-BD3E-841531954380}" type="presOf" srcId="{41471B94-9F7C-4F0E-AAD0-66F853927764}" destId="{0314D5F8-8744-43D4-A754-7D438C3C78FE}" srcOrd="0" destOrd="0" presId="urn:microsoft.com/office/officeart/2005/8/layout/process1"/>
    <dgm:cxn modelId="{26F98030-CD97-4B83-B473-193B504A91F4}" srcId="{7D73863A-5F84-4F3E-A3E0-606497D57359}" destId="{92AA467C-0180-4614-9368-2D332034E53B}" srcOrd="2" destOrd="0" parTransId="{81691F91-004B-42CE-BB75-7FD6D8C06E72}" sibTransId="{C0CBDF70-BE0A-441F-87D7-C9F6DFAC453A}"/>
    <dgm:cxn modelId="{C20D1C6F-E67E-4155-855F-0909CA809E98}" srcId="{7D73863A-5F84-4F3E-A3E0-606497D57359}" destId="{41471B94-9F7C-4F0E-AAD0-66F853927764}" srcOrd="1" destOrd="0" parTransId="{08273066-57F0-4108-A730-0865DCC463BF}" sibTransId="{7DA6509E-D506-47FE-A878-3B6D09F4098B}"/>
    <dgm:cxn modelId="{075F5AD9-4B34-4ED4-BFFC-3D870D6E6E17}" type="presOf" srcId="{C0CBDF70-BE0A-441F-87D7-C9F6DFAC453A}" destId="{41D54161-64C8-4B4A-A0DF-AEB0F6F9582E}" srcOrd="1" destOrd="0" presId="urn:microsoft.com/office/officeart/2005/8/layout/process1"/>
    <dgm:cxn modelId="{2A0EBC48-0B05-48B2-B784-3636D1DD0520}" srcId="{7D73863A-5F84-4F3E-A3E0-606497D57359}" destId="{293086F1-A52B-4F7B-859E-632060072185}" srcOrd="0" destOrd="0" parTransId="{497192CD-625B-4EB9-9720-7932C5AD01BF}" sibTransId="{7BC14AF8-F07D-416D-83F0-6C0D8D4C14DE}"/>
    <dgm:cxn modelId="{79062102-91CB-45AD-A4DD-E35F7363ECB4}" srcId="{7D73863A-5F84-4F3E-A3E0-606497D57359}" destId="{F1060D0E-CEBD-44BD-A686-2DFE788FDFEB}" srcOrd="3" destOrd="0" parTransId="{43A14F49-A2CE-4CE7-BEFE-400715ACA8C6}" sibTransId="{B7B00464-0E13-438B-9B53-AEBE098ACCD5}"/>
    <dgm:cxn modelId="{9D632510-3ECE-4201-8172-2F1B4DDE9207}" type="presOf" srcId="{F1060D0E-CEBD-44BD-A686-2DFE788FDFEB}" destId="{27D58C40-C20A-4CE8-96C7-22C817AEA99A}" srcOrd="0" destOrd="0" presId="urn:microsoft.com/office/officeart/2005/8/layout/process1"/>
    <dgm:cxn modelId="{C54A4EAF-978C-44DD-BAF7-35569F4A062D}" type="presOf" srcId="{7DA6509E-D506-47FE-A878-3B6D09F4098B}" destId="{51EC732A-347D-4166-BE3A-250CD90F00AD}" srcOrd="1" destOrd="0" presId="urn:microsoft.com/office/officeart/2005/8/layout/process1"/>
    <dgm:cxn modelId="{50C7BC23-C970-4436-A3C6-9E6381E00F80}" type="presOf" srcId="{7BC14AF8-F07D-416D-83F0-6C0D8D4C14DE}" destId="{0A856D14-047E-44D0-B475-D1BDB473F3E7}" srcOrd="0" destOrd="0" presId="urn:microsoft.com/office/officeart/2005/8/layout/process1"/>
    <dgm:cxn modelId="{619D7E81-9DF5-44FB-AC5F-3ACA77F70298}" type="presOf" srcId="{C0CBDF70-BE0A-441F-87D7-C9F6DFAC453A}" destId="{886110A5-D891-425A-A3DA-FBF638C31B71}" srcOrd="0" destOrd="0" presId="urn:microsoft.com/office/officeart/2005/8/layout/process1"/>
    <dgm:cxn modelId="{77B045FD-789C-4E68-B280-F0DC3A9112F9}" type="presOf" srcId="{7DA6509E-D506-47FE-A878-3B6D09F4098B}" destId="{5FD39C8C-A80E-4790-8B43-E0D994B44099}" srcOrd="0" destOrd="0" presId="urn:microsoft.com/office/officeart/2005/8/layout/process1"/>
    <dgm:cxn modelId="{BE44195B-DE04-486B-98E8-60B069E1838F}" type="presOf" srcId="{7BC14AF8-F07D-416D-83F0-6C0D8D4C14DE}" destId="{85874E55-BDB2-4C8E-8142-DEDF53897C69}" srcOrd="1" destOrd="0" presId="urn:microsoft.com/office/officeart/2005/8/layout/process1"/>
    <dgm:cxn modelId="{84A82513-3347-4421-BF2E-1E2862C2F8F1}" type="presParOf" srcId="{375159C9-7EE9-420A-9689-E41EB8510904}" destId="{0E20EE45-02DF-451F-8517-65D1B1FAFB49}" srcOrd="0" destOrd="0" presId="urn:microsoft.com/office/officeart/2005/8/layout/process1"/>
    <dgm:cxn modelId="{CBDA5F1F-8DF2-4568-A9A0-0B246D318A85}" type="presParOf" srcId="{375159C9-7EE9-420A-9689-E41EB8510904}" destId="{0A856D14-047E-44D0-B475-D1BDB473F3E7}" srcOrd="1" destOrd="0" presId="urn:microsoft.com/office/officeart/2005/8/layout/process1"/>
    <dgm:cxn modelId="{D50AFE31-1C59-4932-A6C8-9E3313E9833E}" type="presParOf" srcId="{0A856D14-047E-44D0-B475-D1BDB473F3E7}" destId="{85874E55-BDB2-4C8E-8142-DEDF53897C69}" srcOrd="0" destOrd="0" presId="urn:microsoft.com/office/officeart/2005/8/layout/process1"/>
    <dgm:cxn modelId="{4FA86171-7D80-4AD2-B8AE-913EADA41914}" type="presParOf" srcId="{375159C9-7EE9-420A-9689-E41EB8510904}" destId="{0314D5F8-8744-43D4-A754-7D438C3C78FE}" srcOrd="2" destOrd="0" presId="urn:microsoft.com/office/officeart/2005/8/layout/process1"/>
    <dgm:cxn modelId="{E8BD7D0B-1859-457E-BCF9-751033226937}" type="presParOf" srcId="{375159C9-7EE9-420A-9689-E41EB8510904}" destId="{5FD39C8C-A80E-4790-8B43-E0D994B44099}" srcOrd="3" destOrd="0" presId="urn:microsoft.com/office/officeart/2005/8/layout/process1"/>
    <dgm:cxn modelId="{C6F06B8F-0659-4DBA-AD58-A9935ECC7F27}" type="presParOf" srcId="{5FD39C8C-A80E-4790-8B43-E0D994B44099}" destId="{51EC732A-347D-4166-BE3A-250CD90F00AD}" srcOrd="0" destOrd="0" presId="urn:microsoft.com/office/officeart/2005/8/layout/process1"/>
    <dgm:cxn modelId="{992C548D-E65A-44B3-84BC-8E4480385EBF}" type="presParOf" srcId="{375159C9-7EE9-420A-9689-E41EB8510904}" destId="{49E1073F-A19D-4020-B7B7-2080ABE79262}" srcOrd="4" destOrd="0" presId="urn:microsoft.com/office/officeart/2005/8/layout/process1"/>
    <dgm:cxn modelId="{18EB5E7B-65DC-478D-9CB6-AAA4FF774D35}" type="presParOf" srcId="{375159C9-7EE9-420A-9689-E41EB8510904}" destId="{886110A5-D891-425A-A3DA-FBF638C31B71}" srcOrd="5" destOrd="0" presId="urn:microsoft.com/office/officeart/2005/8/layout/process1"/>
    <dgm:cxn modelId="{2BAF5DDF-7F9F-4029-B154-B3DCDB9132D8}" type="presParOf" srcId="{886110A5-D891-425A-A3DA-FBF638C31B71}" destId="{41D54161-64C8-4B4A-A0DF-AEB0F6F9582E}" srcOrd="0" destOrd="0" presId="urn:microsoft.com/office/officeart/2005/8/layout/process1"/>
    <dgm:cxn modelId="{7A145E98-6B85-4641-851A-AE39A2CDF5FC}" type="presParOf" srcId="{375159C9-7EE9-420A-9689-E41EB8510904}" destId="{27D58C40-C20A-4CE8-96C7-22C817AEA99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2BF4DF-9674-4225-854B-173018702B1E}" type="doc">
      <dgm:prSet loTypeId="urn:microsoft.com/office/officeart/2005/8/layout/process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7CE516-F722-406C-84A3-51C960CF7FD9}">
      <dgm:prSet phldrT="[Text]" custT="1"/>
      <dgm:spPr/>
      <dgm:t>
        <a:bodyPr/>
        <a:lstStyle/>
        <a:p>
          <a:r>
            <a:rPr lang="en-US" sz="1800" smtClean="0"/>
            <a:t>Do your project costs include all State resources? (State FTE’s, Casual/Seasonal, Facilities)  Yes/No?</a:t>
          </a:r>
          <a:endParaRPr lang="en-US" sz="1800" dirty="0" smtClean="0"/>
        </a:p>
      </dgm:t>
    </dgm:pt>
    <dgm:pt modelId="{34341CCF-05B3-4C00-847B-BC672E69D8C3}" type="parTrans" cxnId="{C189B07C-A999-4A9E-820C-CE0C1E27E31F}">
      <dgm:prSet/>
      <dgm:spPr/>
      <dgm:t>
        <a:bodyPr/>
        <a:lstStyle/>
        <a:p>
          <a:endParaRPr lang="en-US"/>
        </a:p>
      </dgm:t>
    </dgm:pt>
    <dgm:pt modelId="{64FD2723-A55E-4C3A-8240-DD6313308258}" type="sibTrans" cxnId="{C189B07C-A999-4A9E-820C-CE0C1E27E31F}">
      <dgm:prSet/>
      <dgm:spPr/>
      <dgm:t>
        <a:bodyPr/>
        <a:lstStyle/>
        <a:p>
          <a:endParaRPr lang="en-US"/>
        </a:p>
      </dgm:t>
    </dgm:pt>
    <dgm:pt modelId="{DCB733DA-A299-4D16-A75A-16CCC90EBDC6}">
      <dgm:prSet phldrT="[Text]" custT="1"/>
      <dgm:spPr/>
      <dgm:t>
        <a:bodyPr/>
        <a:lstStyle/>
        <a:p>
          <a:r>
            <a:rPr lang="en-US" sz="1800" smtClean="0"/>
            <a:t>State Personal  $</a:t>
          </a:r>
          <a:endParaRPr lang="en-US" sz="1800" dirty="0" smtClean="0"/>
        </a:p>
      </dgm:t>
    </dgm:pt>
    <dgm:pt modelId="{C8FEF11B-952C-4F6A-9639-E9532BB76821}" type="parTrans" cxnId="{71F817E4-5032-4D41-8B35-1BADDBD490CC}">
      <dgm:prSet/>
      <dgm:spPr/>
      <dgm:t>
        <a:bodyPr/>
        <a:lstStyle/>
        <a:p>
          <a:endParaRPr lang="en-US"/>
        </a:p>
      </dgm:t>
    </dgm:pt>
    <dgm:pt modelId="{1F1B9AF3-24B9-4DF9-854D-3B823FBF7384}" type="sibTrans" cxnId="{71F817E4-5032-4D41-8B35-1BADDBD490CC}">
      <dgm:prSet/>
      <dgm:spPr/>
      <dgm:t>
        <a:bodyPr/>
        <a:lstStyle/>
        <a:p>
          <a:endParaRPr lang="en-US"/>
        </a:p>
      </dgm:t>
    </dgm:pt>
    <dgm:pt modelId="{F1957D33-B8C1-4305-9BFB-6756D738FCEE}">
      <dgm:prSet phldrT="[Text]" custT="1"/>
      <dgm:spPr/>
      <dgm:t>
        <a:bodyPr/>
        <a:lstStyle/>
        <a:p>
          <a:r>
            <a:rPr lang="en-US" sz="1800" smtClean="0"/>
            <a:t>Contract Labor </a:t>
          </a:r>
        </a:p>
        <a:p>
          <a:r>
            <a:rPr lang="en-US" sz="1800" smtClean="0"/>
            <a:t>$</a:t>
          </a:r>
          <a:endParaRPr lang="en-US" sz="1800" dirty="0" smtClean="0"/>
        </a:p>
      </dgm:t>
    </dgm:pt>
    <dgm:pt modelId="{50CB6C09-F342-49A5-84F0-8EC9767C2172}" type="parTrans" cxnId="{D916AB5A-6DBF-420C-A909-2C43291509E6}">
      <dgm:prSet/>
      <dgm:spPr/>
      <dgm:t>
        <a:bodyPr/>
        <a:lstStyle/>
        <a:p>
          <a:endParaRPr lang="en-US"/>
        </a:p>
      </dgm:t>
    </dgm:pt>
    <dgm:pt modelId="{ACBBD878-55C4-4EB6-83F8-F77874E46396}" type="sibTrans" cxnId="{D916AB5A-6DBF-420C-A909-2C43291509E6}">
      <dgm:prSet/>
      <dgm:spPr/>
      <dgm:t>
        <a:bodyPr/>
        <a:lstStyle/>
        <a:p>
          <a:endParaRPr lang="en-US"/>
        </a:p>
      </dgm:t>
    </dgm:pt>
    <dgm:pt modelId="{449D4D06-164B-43A7-80F0-DC24AE7877B0}">
      <dgm:prSet phldrT="[Text]" custT="1"/>
      <dgm:spPr/>
      <dgm:t>
        <a:bodyPr/>
        <a:lstStyle/>
        <a:p>
          <a:r>
            <a:rPr lang="en-US" sz="1800" smtClean="0"/>
            <a:t>Hardware $</a:t>
          </a:r>
          <a:endParaRPr lang="en-US" sz="1800" dirty="0" smtClean="0"/>
        </a:p>
      </dgm:t>
    </dgm:pt>
    <dgm:pt modelId="{91C384B6-1238-419C-B112-7CF3BE6C33BD}" type="parTrans" cxnId="{EE5B71B8-B3AD-41A3-8DF6-76E9189850CC}">
      <dgm:prSet/>
      <dgm:spPr/>
      <dgm:t>
        <a:bodyPr/>
        <a:lstStyle/>
        <a:p>
          <a:endParaRPr lang="en-US"/>
        </a:p>
      </dgm:t>
    </dgm:pt>
    <dgm:pt modelId="{F79691EF-A344-43CC-935C-5925126E65D8}" type="sibTrans" cxnId="{EE5B71B8-B3AD-41A3-8DF6-76E9189850CC}">
      <dgm:prSet/>
      <dgm:spPr/>
      <dgm:t>
        <a:bodyPr/>
        <a:lstStyle/>
        <a:p>
          <a:endParaRPr lang="en-US"/>
        </a:p>
      </dgm:t>
    </dgm:pt>
    <dgm:pt modelId="{4C87C73E-72EB-4C54-9E02-E62455A2BF8D}">
      <dgm:prSet phldrT="[Text]" custT="1"/>
      <dgm:spPr/>
      <dgm:t>
        <a:bodyPr/>
        <a:lstStyle/>
        <a:p>
          <a:r>
            <a:rPr lang="en-US" sz="1800" smtClean="0"/>
            <a:t>Software $</a:t>
          </a:r>
          <a:endParaRPr lang="en-US" sz="1800" dirty="0" smtClean="0"/>
        </a:p>
      </dgm:t>
    </dgm:pt>
    <dgm:pt modelId="{4A6559C1-2094-4224-98D5-BF56EFB0677C}" type="parTrans" cxnId="{144A2F04-222F-4F16-B6DE-43A873B13DD6}">
      <dgm:prSet/>
      <dgm:spPr/>
      <dgm:t>
        <a:bodyPr/>
        <a:lstStyle/>
        <a:p>
          <a:endParaRPr lang="en-US"/>
        </a:p>
      </dgm:t>
    </dgm:pt>
    <dgm:pt modelId="{7FD908C0-20A2-4D23-B398-E878F50C110C}" type="sibTrans" cxnId="{144A2F04-222F-4F16-B6DE-43A873B13DD6}">
      <dgm:prSet/>
      <dgm:spPr/>
      <dgm:t>
        <a:bodyPr/>
        <a:lstStyle/>
        <a:p>
          <a:endParaRPr lang="en-US"/>
        </a:p>
      </dgm:t>
    </dgm:pt>
    <dgm:pt modelId="{8C662340-BA65-46AD-94CA-A62BDB9B317F}">
      <dgm:prSet phldrT="[Text]" custT="1"/>
      <dgm:spPr/>
      <dgm:t>
        <a:bodyPr/>
        <a:lstStyle/>
        <a:p>
          <a:r>
            <a:rPr lang="en-US" sz="1800" smtClean="0"/>
            <a:t>Facilities $</a:t>
          </a:r>
          <a:endParaRPr lang="en-US" sz="1800" dirty="0" smtClean="0"/>
        </a:p>
      </dgm:t>
    </dgm:pt>
    <dgm:pt modelId="{9182C803-940C-4985-AA42-F0A11480A049}" type="parTrans" cxnId="{747699AE-50AC-4FCE-8C07-2C44FD77092A}">
      <dgm:prSet/>
      <dgm:spPr/>
      <dgm:t>
        <a:bodyPr/>
        <a:lstStyle/>
        <a:p>
          <a:endParaRPr lang="en-US"/>
        </a:p>
      </dgm:t>
    </dgm:pt>
    <dgm:pt modelId="{B9D49E8E-8081-4785-A645-212F2D7D2618}" type="sibTrans" cxnId="{747699AE-50AC-4FCE-8C07-2C44FD77092A}">
      <dgm:prSet/>
      <dgm:spPr/>
      <dgm:t>
        <a:bodyPr/>
        <a:lstStyle/>
        <a:p>
          <a:endParaRPr lang="en-US"/>
        </a:p>
      </dgm:t>
    </dgm:pt>
    <dgm:pt modelId="{D814DA0D-E984-4775-A070-14BB8EBE2AD2}">
      <dgm:prSet phldrT="[Text]" custT="1"/>
      <dgm:spPr/>
      <dgm:t>
        <a:bodyPr/>
        <a:lstStyle/>
        <a:p>
          <a:r>
            <a:rPr lang="en-US" sz="1800" smtClean="0"/>
            <a:t>Training/Misc. </a:t>
          </a:r>
        </a:p>
        <a:p>
          <a:r>
            <a:rPr lang="en-US" sz="1800" smtClean="0"/>
            <a:t>$</a:t>
          </a:r>
          <a:endParaRPr lang="en-US" sz="1800" dirty="0" smtClean="0"/>
        </a:p>
      </dgm:t>
    </dgm:pt>
    <dgm:pt modelId="{602489A3-29A3-4F96-80CD-5E1A19D57EA3}" type="parTrans" cxnId="{21596120-FBC4-4751-BB30-4B7FA44D3EC1}">
      <dgm:prSet/>
      <dgm:spPr/>
      <dgm:t>
        <a:bodyPr/>
        <a:lstStyle/>
        <a:p>
          <a:endParaRPr lang="en-US"/>
        </a:p>
      </dgm:t>
    </dgm:pt>
    <dgm:pt modelId="{0BCDF151-2576-4A00-B77B-71B7228033AD}" type="sibTrans" cxnId="{21596120-FBC4-4751-BB30-4B7FA44D3EC1}">
      <dgm:prSet/>
      <dgm:spPr/>
      <dgm:t>
        <a:bodyPr/>
        <a:lstStyle/>
        <a:p>
          <a:endParaRPr lang="en-US"/>
        </a:p>
      </dgm:t>
    </dgm:pt>
    <dgm:pt modelId="{F55FB400-77EB-4309-B4CD-89D11A2AFBF8}">
      <dgm:prSet phldrT="[Text]" custT="1"/>
      <dgm:spPr/>
      <dgm:t>
        <a:bodyPr/>
        <a:lstStyle/>
        <a:p>
          <a:r>
            <a:rPr lang="en-US" sz="1800" smtClean="0"/>
            <a:t>Ongoing Support </a:t>
          </a:r>
        </a:p>
        <a:p>
          <a:r>
            <a:rPr lang="en-US" sz="1800" smtClean="0"/>
            <a:t>$</a:t>
          </a:r>
          <a:endParaRPr lang="en-US" sz="1800" dirty="0" smtClean="0"/>
        </a:p>
      </dgm:t>
    </dgm:pt>
    <dgm:pt modelId="{4463E70B-7988-4B77-9055-A8388F83F811}" type="parTrans" cxnId="{AFEE44CA-1B66-42BD-AA50-63C5673F383C}">
      <dgm:prSet/>
      <dgm:spPr/>
      <dgm:t>
        <a:bodyPr/>
        <a:lstStyle/>
        <a:p>
          <a:endParaRPr lang="en-US"/>
        </a:p>
      </dgm:t>
    </dgm:pt>
    <dgm:pt modelId="{D72079F1-9E1C-4D85-A090-CBB9F0765365}" type="sibTrans" cxnId="{AFEE44CA-1B66-42BD-AA50-63C5673F383C}">
      <dgm:prSet/>
      <dgm:spPr/>
      <dgm:t>
        <a:bodyPr/>
        <a:lstStyle/>
        <a:p>
          <a:endParaRPr lang="en-US"/>
        </a:p>
      </dgm:t>
    </dgm:pt>
    <dgm:pt modelId="{12E4F429-599D-4F33-9D25-0FAEF0BFC118}">
      <dgm:prSet phldrT="[Text]" custT="1"/>
      <dgm:spPr/>
      <dgm:t>
        <a:bodyPr/>
        <a:lstStyle/>
        <a:p>
          <a:r>
            <a:rPr lang="en-US" sz="1800" smtClean="0"/>
            <a:t>Provide Budgeted Project Costs Per Category, as applicable:</a:t>
          </a:r>
          <a:endParaRPr lang="en-US" sz="1800" dirty="0" smtClean="0"/>
        </a:p>
      </dgm:t>
    </dgm:pt>
    <dgm:pt modelId="{B9505D60-AA87-4654-94D4-525D7CD48BD6}" type="parTrans" cxnId="{E1316D1A-6EC9-4AD3-AAE1-9B812C3679B3}">
      <dgm:prSet/>
      <dgm:spPr/>
      <dgm:t>
        <a:bodyPr/>
        <a:lstStyle/>
        <a:p>
          <a:endParaRPr lang="en-US"/>
        </a:p>
      </dgm:t>
    </dgm:pt>
    <dgm:pt modelId="{39817089-5611-45DE-AA3A-2EE245A14277}" type="sibTrans" cxnId="{E1316D1A-6EC9-4AD3-AAE1-9B812C3679B3}">
      <dgm:prSet/>
      <dgm:spPr/>
      <dgm:t>
        <a:bodyPr/>
        <a:lstStyle/>
        <a:p>
          <a:endParaRPr lang="en-US"/>
        </a:p>
      </dgm:t>
    </dgm:pt>
    <dgm:pt modelId="{87479274-C429-4BAF-BBB0-BC92F210A59F}" type="pres">
      <dgm:prSet presAssocID="{752BF4DF-9674-4225-854B-173018702B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8BDBB3-F39F-4CAB-A96A-BDE370286E29}" type="pres">
      <dgm:prSet presAssocID="{DC7CE516-F722-406C-84A3-51C960CF7FD9}" presName="boxAndChildren" presStyleCnt="0"/>
      <dgm:spPr/>
      <dgm:t>
        <a:bodyPr/>
        <a:lstStyle/>
        <a:p>
          <a:endParaRPr lang="en-US"/>
        </a:p>
      </dgm:t>
    </dgm:pt>
    <dgm:pt modelId="{6CC29DF1-40AA-42C4-882F-563B5C1200EB}" type="pres">
      <dgm:prSet presAssocID="{DC7CE516-F722-406C-84A3-51C960CF7FD9}" presName="parentTextBox" presStyleLbl="node1" presStyleIdx="0" presStyleCnt="2" custScaleY="45092"/>
      <dgm:spPr/>
      <dgm:t>
        <a:bodyPr/>
        <a:lstStyle/>
        <a:p>
          <a:endParaRPr lang="en-US"/>
        </a:p>
      </dgm:t>
    </dgm:pt>
    <dgm:pt modelId="{31D011B8-3766-4680-B2C6-7D05815A7D9F}" type="pres">
      <dgm:prSet presAssocID="{39817089-5611-45DE-AA3A-2EE245A14277}" presName="sp" presStyleCnt="0"/>
      <dgm:spPr/>
      <dgm:t>
        <a:bodyPr/>
        <a:lstStyle/>
        <a:p>
          <a:endParaRPr lang="en-US"/>
        </a:p>
      </dgm:t>
    </dgm:pt>
    <dgm:pt modelId="{36C17116-8B64-4183-BE28-93F11891F4C6}" type="pres">
      <dgm:prSet presAssocID="{12E4F429-599D-4F33-9D25-0FAEF0BFC118}" presName="arrowAndChildren" presStyleCnt="0"/>
      <dgm:spPr/>
      <dgm:t>
        <a:bodyPr/>
        <a:lstStyle/>
        <a:p>
          <a:endParaRPr lang="en-US"/>
        </a:p>
      </dgm:t>
    </dgm:pt>
    <dgm:pt modelId="{E3FD62E1-2037-497B-BF61-CAC2AE6DA17E}" type="pres">
      <dgm:prSet presAssocID="{12E4F429-599D-4F33-9D25-0FAEF0BFC118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04CFC3E4-6CA4-49C6-8C8F-E0CAFBD31F6C}" type="pres">
      <dgm:prSet presAssocID="{12E4F429-599D-4F33-9D25-0FAEF0BFC118}" presName="arrow" presStyleLbl="node1" presStyleIdx="1" presStyleCnt="2" custScaleY="97726"/>
      <dgm:spPr/>
      <dgm:t>
        <a:bodyPr/>
        <a:lstStyle/>
        <a:p>
          <a:endParaRPr lang="en-US"/>
        </a:p>
      </dgm:t>
    </dgm:pt>
    <dgm:pt modelId="{EC923C9A-75D6-419A-BAC7-28580B80126A}" type="pres">
      <dgm:prSet presAssocID="{12E4F429-599D-4F33-9D25-0FAEF0BFC118}" presName="descendantArrow" presStyleCnt="0"/>
      <dgm:spPr/>
      <dgm:t>
        <a:bodyPr/>
        <a:lstStyle/>
        <a:p>
          <a:endParaRPr lang="en-US"/>
        </a:p>
      </dgm:t>
    </dgm:pt>
    <dgm:pt modelId="{F7664D8A-4FA0-4445-B72E-F880E4A04137}" type="pres">
      <dgm:prSet presAssocID="{DCB733DA-A299-4D16-A75A-16CCC90EBDC6}" presName="childTextArrow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82013A-CF5F-44A2-8C1E-0EA641ADC267}" type="pres">
      <dgm:prSet presAssocID="{F1957D33-B8C1-4305-9BFB-6756D738FCEE}" presName="childTextArrow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06539-BCC7-4FAA-B2B3-534676920A69}" type="pres">
      <dgm:prSet presAssocID="{449D4D06-164B-43A7-80F0-DC24AE7877B0}" presName="childTextArrow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9ADEB-83BF-4056-9743-29C89EB5EBCA}" type="pres">
      <dgm:prSet presAssocID="{4C87C73E-72EB-4C54-9E02-E62455A2BF8D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05B7E3-22C4-491E-83C5-741ACFCAF005}" type="pres">
      <dgm:prSet presAssocID="{8C662340-BA65-46AD-94CA-A62BDB9B317F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A87A4-D4CD-453E-A515-2E5C86899AF2}" type="pres">
      <dgm:prSet presAssocID="{D814DA0D-E984-4775-A070-14BB8EBE2AD2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159C6-B09A-4E1C-9ABC-DB39AB2A7937}" type="pres">
      <dgm:prSet presAssocID="{F55FB400-77EB-4309-B4CD-89D11A2AFBF8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334B01-F17C-4BC6-B9A3-86FB228C51E8}" type="presOf" srcId="{449D4D06-164B-43A7-80F0-DC24AE7877B0}" destId="{DC006539-BCC7-4FAA-B2B3-534676920A69}" srcOrd="0" destOrd="0" presId="urn:microsoft.com/office/officeart/2005/8/layout/process4"/>
    <dgm:cxn modelId="{144A2F04-222F-4F16-B6DE-43A873B13DD6}" srcId="{12E4F429-599D-4F33-9D25-0FAEF0BFC118}" destId="{4C87C73E-72EB-4C54-9E02-E62455A2BF8D}" srcOrd="3" destOrd="0" parTransId="{4A6559C1-2094-4224-98D5-BF56EFB0677C}" sibTransId="{7FD908C0-20A2-4D23-B398-E878F50C110C}"/>
    <dgm:cxn modelId="{AFEE44CA-1B66-42BD-AA50-63C5673F383C}" srcId="{12E4F429-599D-4F33-9D25-0FAEF0BFC118}" destId="{F55FB400-77EB-4309-B4CD-89D11A2AFBF8}" srcOrd="6" destOrd="0" parTransId="{4463E70B-7988-4B77-9055-A8388F83F811}" sibTransId="{D72079F1-9E1C-4D85-A090-CBB9F0765365}"/>
    <dgm:cxn modelId="{A670FE68-2C7A-4BAA-9D58-B525464D9A02}" type="presOf" srcId="{752BF4DF-9674-4225-854B-173018702B1E}" destId="{87479274-C429-4BAF-BBB0-BC92F210A59F}" srcOrd="0" destOrd="0" presId="urn:microsoft.com/office/officeart/2005/8/layout/process4"/>
    <dgm:cxn modelId="{EE5B71B8-B3AD-41A3-8DF6-76E9189850CC}" srcId="{12E4F429-599D-4F33-9D25-0FAEF0BFC118}" destId="{449D4D06-164B-43A7-80F0-DC24AE7877B0}" srcOrd="2" destOrd="0" parTransId="{91C384B6-1238-419C-B112-7CF3BE6C33BD}" sibTransId="{F79691EF-A344-43CC-935C-5925126E65D8}"/>
    <dgm:cxn modelId="{E1316D1A-6EC9-4AD3-AAE1-9B812C3679B3}" srcId="{752BF4DF-9674-4225-854B-173018702B1E}" destId="{12E4F429-599D-4F33-9D25-0FAEF0BFC118}" srcOrd="0" destOrd="0" parTransId="{B9505D60-AA87-4654-94D4-525D7CD48BD6}" sibTransId="{39817089-5611-45DE-AA3A-2EE245A14277}"/>
    <dgm:cxn modelId="{71F817E4-5032-4D41-8B35-1BADDBD490CC}" srcId="{12E4F429-599D-4F33-9D25-0FAEF0BFC118}" destId="{DCB733DA-A299-4D16-A75A-16CCC90EBDC6}" srcOrd="0" destOrd="0" parTransId="{C8FEF11B-952C-4F6A-9639-E9532BB76821}" sibTransId="{1F1B9AF3-24B9-4DF9-854D-3B823FBF7384}"/>
    <dgm:cxn modelId="{87EC497C-47A5-4055-AFB3-B8D396F01B5C}" type="presOf" srcId="{DC7CE516-F722-406C-84A3-51C960CF7FD9}" destId="{6CC29DF1-40AA-42C4-882F-563B5C1200EB}" srcOrd="0" destOrd="0" presId="urn:microsoft.com/office/officeart/2005/8/layout/process4"/>
    <dgm:cxn modelId="{747699AE-50AC-4FCE-8C07-2C44FD77092A}" srcId="{12E4F429-599D-4F33-9D25-0FAEF0BFC118}" destId="{8C662340-BA65-46AD-94CA-A62BDB9B317F}" srcOrd="4" destOrd="0" parTransId="{9182C803-940C-4985-AA42-F0A11480A049}" sibTransId="{B9D49E8E-8081-4785-A645-212F2D7D2618}"/>
    <dgm:cxn modelId="{F9F3C867-B861-40E9-82AB-E01FF131660A}" type="presOf" srcId="{12E4F429-599D-4F33-9D25-0FAEF0BFC118}" destId="{04CFC3E4-6CA4-49C6-8C8F-E0CAFBD31F6C}" srcOrd="1" destOrd="0" presId="urn:microsoft.com/office/officeart/2005/8/layout/process4"/>
    <dgm:cxn modelId="{21596120-FBC4-4751-BB30-4B7FA44D3EC1}" srcId="{12E4F429-599D-4F33-9D25-0FAEF0BFC118}" destId="{D814DA0D-E984-4775-A070-14BB8EBE2AD2}" srcOrd="5" destOrd="0" parTransId="{602489A3-29A3-4F96-80CD-5E1A19D57EA3}" sibTransId="{0BCDF151-2576-4A00-B77B-71B7228033AD}"/>
    <dgm:cxn modelId="{892FB252-78A4-4CD5-A811-EB6D8CD7C9F4}" type="presOf" srcId="{4C87C73E-72EB-4C54-9E02-E62455A2BF8D}" destId="{57E9ADEB-83BF-4056-9743-29C89EB5EBCA}" srcOrd="0" destOrd="0" presId="urn:microsoft.com/office/officeart/2005/8/layout/process4"/>
    <dgm:cxn modelId="{C189B07C-A999-4A9E-820C-CE0C1E27E31F}" srcId="{752BF4DF-9674-4225-854B-173018702B1E}" destId="{DC7CE516-F722-406C-84A3-51C960CF7FD9}" srcOrd="1" destOrd="0" parTransId="{34341CCF-05B3-4C00-847B-BC672E69D8C3}" sibTransId="{64FD2723-A55E-4C3A-8240-DD6313308258}"/>
    <dgm:cxn modelId="{20D3A520-52E6-4DBB-A1B0-4A20315F279F}" type="presOf" srcId="{8C662340-BA65-46AD-94CA-A62BDB9B317F}" destId="{A005B7E3-22C4-491E-83C5-741ACFCAF005}" srcOrd="0" destOrd="0" presId="urn:microsoft.com/office/officeart/2005/8/layout/process4"/>
    <dgm:cxn modelId="{65F2C55F-1FC5-4D51-A6DB-15AAE1A5EEB7}" type="presOf" srcId="{DCB733DA-A299-4D16-A75A-16CCC90EBDC6}" destId="{F7664D8A-4FA0-4445-B72E-F880E4A04137}" srcOrd="0" destOrd="0" presId="urn:microsoft.com/office/officeart/2005/8/layout/process4"/>
    <dgm:cxn modelId="{D916AB5A-6DBF-420C-A909-2C43291509E6}" srcId="{12E4F429-599D-4F33-9D25-0FAEF0BFC118}" destId="{F1957D33-B8C1-4305-9BFB-6756D738FCEE}" srcOrd="1" destOrd="0" parTransId="{50CB6C09-F342-49A5-84F0-8EC9767C2172}" sibTransId="{ACBBD878-55C4-4EB6-83F8-F77874E46396}"/>
    <dgm:cxn modelId="{61C49B50-D639-4C66-BEED-3A1C04ADA652}" type="presOf" srcId="{F1957D33-B8C1-4305-9BFB-6756D738FCEE}" destId="{5282013A-CF5F-44A2-8C1E-0EA641ADC267}" srcOrd="0" destOrd="0" presId="urn:microsoft.com/office/officeart/2005/8/layout/process4"/>
    <dgm:cxn modelId="{1E4DD508-E563-4259-B9F5-821B69AD1BA0}" type="presOf" srcId="{F55FB400-77EB-4309-B4CD-89D11A2AFBF8}" destId="{FA1159C6-B09A-4E1C-9ABC-DB39AB2A7937}" srcOrd="0" destOrd="0" presId="urn:microsoft.com/office/officeart/2005/8/layout/process4"/>
    <dgm:cxn modelId="{6731B276-AD0C-4902-A428-6D065FB7A065}" type="presOf" srcId="{D814DA0D-E984-4775-A070-14BB8EBE2AD2}" destId="{53CA87A4-D4CD-453E-A515-2E5C86899AF2}" srcOrd="0" destOrd="0" presId="urn:microsoft.com/office/officeart/2005/8/layout/process4"/>
    <dgm:cxn modelId="{EEB84A17-A51E-4A73-B4B1-95E0B8AB7902}" type="presOf" srcId="{12E4F429-599D-4F33-9D25-0FAEF0BFC118}" destId="{E3FD62E1-2037-497B-BF61-CAC2AE6DA17E}" srcOrd="0" destOrd="0" presId="urn:microsoft.com/office/officeart/2005/8/layout/process4"/>
    <dgm:cxn modelId="{62D9F8F5-DEC5-43A6-ABD4-FAD59A171EB1}" type="presParOf" srcId="{87479274-C429-4BAF-BBB0-BC92F210A59F}" destId="{A68BDBB3-F39F-4CAB-A96A-BDE370286E29}" srcOrd="0" destOrd="0" presId="urn:microsoft.com/office/officeart/2005/8/layout/process4"/>
    <dgm:cxn modelId="{D9A6512D-F9C7-449E-B0E9-C1DCD989C7B1}" type="presParOf" srcId="{A68BDBB3-F39F-4CAB-A96A-BDE370286E29}" destId="{6CC29DF1-40AA-42C4-882F-563B5C1200EB}" srcOrd="0" destOrd="0" presId="urn:microsoft.com/office/officeart/2005/8/layout/process4"/>
    <dgm:cxn modelId="{A640B47D-F7D3-4F56-9483-AFBD32CBCB9B}" type="presParOf" srcId="{87479274-C429-4BAF-BBB0-BC92F210A59F}" destId="{31D011B8-3766-4680-B2C6-7D05815A7D9F}" srcOrd="1" destOrd="0" presId="urn:microsoft.com/office/officeart/2005/8/layout/process4"/>
    <dgm:cxn modelId="{525C0DD5-DA71-4226-95E7-7235F62883CF}" type="presParOf" srcId="{87479274-C429-4BAF-BBB0-BC92F210A59F}" destId="{36C17116-8B64-4183-BE28-93F11891F4C6}" srcOrd="2" destOrd="0" presId="urn:microsoft.com/office/officeart/2005/8/layout/process4"/>
    <dgm:cxn modelId="{159A48BC-C3B8-4D7B-9684-69265A5FA4E0}" type="presParOf" srcId="{36C17116-8B64-4183-BE28-93F11891F4C6}" destId="{E3FD62E1-2037-497B-BF61-CAC2AE6DA17E}" srcOrd="0" destOrd="0" presId="urn:microsoft.com/office/officeart/2005/8/layout/process4"/>
    <dgm:cxn modelId="{A2858340-61DA-4816-8D22-BBB9BAF11634}" type="presParOf" srcId="{36C17116-8B64-4183-BE28-93F11891F4C6}" destId="{04CFC3E4-6CA4-49C6-8C8F-E0CAFBD31F6C}" srcOrd="1" destOrd="0" presId="urn:microsoft.com/office/officeart/2005/8/layout/process4"/>
    <dgm:cxn modelId="{F97C7332-9959-41B6-B990-EC3BE4AFE11E}" type="presParOf" srcId="{36C17116-8B64-4183-BE28-93F11891F4C6}" destId="{EC923C9A-75D6-419A-BAC7-28580B80126A}" srcOrd="2" destOrd="0" presId="urn:microsoft.com/office/officeart/2005/8/layout/process4"/>
    <dgm:cxn modelId="{151B8D14-B59D-4936-9251-EB24148F8C32}" type="presParOf" srcId="{EC923C9A-75D6-419A-BAC7-28580B80126A}" destId="{F7664D8A-4FA0-4445-B72E-F880E4A04137}" srcOrd="0" destOrd="0" presId="urn:microsoft.com/office/officeart/2005/8/layout/process4"/>
    <dgm:cxn modelId="{FBF67C90-9CB9-4384-B387-7379750E35D2}" type="presParOf" srcId="{EC923C9A-75D6-419A-BAC7-28580B80126A}" destId="{5282013A-CF5F-44A2-8C1E-0EA641ADC267}" srcOrd="1" destOrd="0" presId="urn:microsoft.com/office/officeart/2005/8/layout/process4"/>
    <dgm:cxn modelId="{9429AD38-9D11-468E-A1B1-BCF63F7635A1}" type="presParOf" srcId="{EC923C9A-75D6-419A-BAC7-28580B80126A}" destId="{DC006539-BCC7-4FAA-B2B3-534676920A69}" srcOrd="2" destOrd="0" presId="urn:microsoft.com/office/officeart/2005/8/layout/process4"/>
    <dgm:cxn modelId="{6A5E7F70-DC9F-4A37-969F-12E8321156C0}" type="presParOf" srcId="{EC923C9A-75D6-419A-BAC7-28580B80126A}" destId="{57E9ADEB-83BF-4056-9743-29C89EB5EBCA}" srcOrd="3" destOrd="0" presId="urn:microsoft.com/office/officeart/2005/8/layout/process4"/>
    <dgm:cxn modelId="{A96D3B98-FA86-4255-A3D9-AE562FF8E577}" type="presParOf" srcId="{EC923C9A-75D6-419A-BAC7-28580B80126A}" destId="{A005B7E3-22C4-491E-83C5-741ACFCAF005}" srcOrd="4" destOrd="0" presId="urn:microsoft.com/office/officeart/2005/8/layout/process4"/>
    <dgm:cxn modelId="{318AB320-E80B-4B2B-B436-AC675B20F138}" type="presParOf" srcId="{EC923C9A-75D6-419A-BAC7-28580B80126A}" destId="{53CA87A4-D4CD-453E-A515-2E5C86899AF2}" srcOrd="5" destOrd="0" presId="urn:microsoft.com/office/officeart/2005/8/layout/process4"/>
    <dgm:cxn modelId="{6D8ED955-7443-4C9F-814B-C343BAFF5204}" type="presParOf" srcId="{EC923C9A-75D6-419A-BAC7-28580B80126A}" destId="{FA1159C6-B09A-4E1C-9ABC-DB39AB2A7937}" srcOrd="6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73863A-5F84-4F3E-A3E0-606497D5735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5159C9-7EE9-420A-9689-E41EB8510904}" type="pres">
      <dgm:prSet presAssocID="{7D73863A-5F84-4F3E-A3E0-606497D573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E56C6008-FA14-49C3-BD90-CFC0810BB64F}" type="presOf" srcId="{7D73863A-5F84-4F3E-A3E0-606497D57359}" destId="{375159C9-7EE9-420A-9689-E41EB8510904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73863A-5F84-4F3E-A3E0-606497D57359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58E31C-2D14-4879-A71B-59EE816B1953}">
      <dgm:prSet phldrT="[Text]"/>
      <dgm:spPr/>
      <dgm:t>
        <a:bodyPr/>
        <a:lstStyle/>
        <a:p>
          <a:r>
            <a:rPr lang="en-US" dirty="0" smtClean="0"/>
            <a:t>UAT Sign Off</a:t>
          </a:r>
          <a:endParaRPr lang="en-US" dirty="0"/>
        </a:p>
      </dgm:t>
    </dgm:pt>
    <dgm:pt modelId="{F60D094C-5ACD-4835-9EAF-4E0948D8FF98}" type="parTrans" cxnId="{0483337B-124C-42BB-98C2-766BEB066940}">
      <dgm:prSet/>
      <dgm:spPr/>
      <dgm:t>
        <a:bodyPr/>
        <a:lstStyle/>
        <a:p>
          <a:endParaRPr lang="en-US"/>
        </a:p>
      </dgm:t>
    </dgm:pt>
    <dgm:pt modelId="{CC6B9CFE-09DA-4B47-92D4-80D33A24E0F3}" type="sibTrans" cxnId="{0483337B-124C-42BB-98C2-766BEB066940}">
      <dgm:prSet/>
      <dgm:spPr/>
      <dgm:t>
        <a:bodyPr/>
        <a:lstStyle/>
        <a:p>
          <a:endParaRPr lang="en-US"/>
        </a:p>
      </dgm:t>
    </dgm:pt>
    <dgm:pt modelId="{66E13055-4DA4-4041-9940-CA0EFE893F1F}">
      <dgm:prSet phldrT="[Text]"/>
      <dgm:spPr/>
      <dgm:t>
        <a:bodyPr/>
        <a:lstStyle/>
        <a:p>
          <a:r>
            <a:rPr lang="en-US" dirty="0" smtClean="0"/>
            <a:t>12/1/2013 - $250000</a:t>
          </a:r>
          <a:endParaRPr lang="en-US" dirty="0"/>
        </a:p>
      </dgm:t>
    </dgm:pt>
    <dgm:pt modelId="{3CBB56BB-F2C2-44EB-AD0D-C3C187439F55}" type="parTrans" cxnId="{F30E8534-7BB3-469F-A5A8-D751E3BBFF27}">
      <dgm:prSet/>
      <dgm:spPr/>
      <dgm:t>
        <a:bodyPr/>
        <a:lstStyle/>
        <a:p>
          <a:endParaRPr lang="en-US"/>
        </a:p>
      </dgm:t>
    </dgm:pt>
    <dgm:pt modelId="{9BBC8BB0-1977-4B13-8461-87E4079FF631}" type="sibTrans" cxnId="{F30E8534-7BB3-469F-A5A8-D751E3BBFF27}">
      <dgm:prSet/>
      <dgm:spPr/>
      <dgm:t>
        <a:bodyPr/>
        <a:lstStyle/>
        <a:p>
          <a:endParaRPr lang="en-US"/>
        </a:p>
      </dgm:t>
    </dgm:pt>
    <dgm:pt modelId="{C98CE809-F67D-4EAB-A4CC-F430AB5B1FC0}">
      <dgm:prSet phldrT="[Text]"/>
      <dgm:spPr/>
      <dgm:t>
        <a:bodyPr/>
        <a:lstStyle/>
        <a:p>
          <a:r>
            <a:rPr lang="en-US" dirty="0" smtClean="0"/>
            <a:t>2/1/2014 – 300000	</a:t>
          </a:r>
          <a:endParaRPr lang="en-US" dirty="0"/>
        </a:p>
      </dgm:t>
    </dgm:pt>
    <dgm:pt modelId="{B8D49E74-D42A-4D52-A16D-4A42EE566038}" type="parTrans" cxnId="{04B25D35-59F1-4CC4-BD13-CEA06744046E}">
      <dgm:prSet/>
      <dgm:spPr/>
      <dgm:t>
        <a:bodyPr/>
        <a:lstStyle/>
        <a:p>
          <a:endParaRPr lang="en-US"/>
        </a:p>
      </dgm:t>
    </dgm:pt>
    <dgm:pt modelId="{FC667F45-22FD-40C7-9C8F-D631B1149809}" type="sibTrans" cxnId="{04B25D35-59F1-4CC4-BD13-CEA06744046E}">
      <dgm:prSet/>
      <dgm:spPr/>
      <dgm:t>
        <a:bodyPr/>
        <a:lstStyle/>
        <a:p>
          <a:endParaRPr lang="en-US"/>
        </a:p>
      </dgm:t>
    </dgm:pt>
    <dgm:pt modelId="{4900F5FA-5365-4A73-8B6A-073DAE6E35A2}">
      <dgm:prSet phldrT="[Text]"/>
      <dgm:spPr/>
      <dgm:t>
        <a:bodyPr/>
        <a:lstStyle/>
        <a:p>
          <a:r>
            <a:rPr lang="en-US" dirty="0" smtClean="0"/>
            <a:t>Performance Sign Off</a:t>
          </a:r>
          <a:endParaRPr lang="en-US" dirty="0"/>
        </a:p>
      </dgm:t>
    </dgm:pt>
    <dgm:pt modelId="{272924BA-FE4B-42F6-9166-E59FB3A3133A}" type="parTrans" cxnId="{8CFFC447-EC00-4B57-BB88-906B9BC90AB2}">
      <dgm:prSet/>
      <dgm:spPr/>
      <dgm:t>
        <a:bodyPr/>
        <a:lstStyle/>
        <a:p>
          <a:endParaRPr lang="en-US"/>
        </a:p>
      </dgm:t>
    </dgm:pt>
    <dgm:pt modelId="{0190A1D5-D843-4960-A2EE-E89108C34EDE}" type="sibTrans" cxnId="{8CFFC447-EC00-4B57-BB88-906B9BC90AB2}">
      <dgm:prSet/>
      <dgm:spPr/>
      <dgm:t>
        <a:bodyPr/>
        <a:lstStyle/>
        <a:p>
          <a:endParaRPr lang="en-US"/>
        </a:p>
      </dgm:t>
    </dgm:pt>
    <dgm:pt modelId="{840FD2BE-CA6E-4386-AF22-035D4EC077FD}">
      <dgm:prSet phldrT="[Text]"/>
      <dgm:spPr/>
      <dgm:t>
        <a:bodyPr/>
        <a:lstStyle/>
        <a:p>
          <a:r>
            <a:rPr lang="en-US" dirty="0" smtClean="0"/>
            <a:t>3/1/2014 - $400000</a:t>
          </a:r>
          <a:endParaRPr lang="en-US" dirty="0"/>
        </a:p>
      </dgm:t>
    </dgm:pt>
    <dgm:pt modelId="{6BCCF7A4-9DD2-4AAB-8FDD-91698B30C00F}" type="parTrans" cxnId="{B31798AE-AFA6-41CA-B77F-41E48FDFFCD7}">
      <dgm:prSet/>
      <dgm:spPr/>
      <dgm:t>
        <a:bodyPr/>
        <a:lstStyle/>
        <a:p>
          <a:endParaRPr lang="en-US"/>
        </a:p>
      </dgm:t>
    </dgm:pt>
    <dgm:pt modelId="{A5D1359F-2342-4154-8932-9E7606592436}" type="sibTrans" cxnId="{B31798AE-AFA6-41CA-B77F-41E48FDFFCD7}">
      <dgm:prSet/>
      <dgm:spPr/>
      <dgm:t>
        <a:bodyPr/>
        <a:lstStyle/>
        <a:p>
          <a:endParaRPr lang="en-US"/>
        </a:p>
      </dgm:t>
    </dgm:pt>
    <dgm:pt modelId="{ADBBC5C8-E77A-4E57-9F53-AE9607DA5249}">
      <dgm:prSet phldrT="[Text]" phldr="1"/>
      <dgm:spPr/>
      <dgm:t>
        <a:bodyPr/>
        <a:lstStyle/>
        <a:p>
          <a:endParaRPr lang="en-US"/>
        </a:p>
      </dgm:t>
    </dgm:pt>
    <dgm:pt modelId="{0F92C44C-61BE-42BA-8E2C-4BDF0CEA0AB2}" type="parTrans" cxnId="{4F446C81-BDB6-43E9-91DC-2C3EE6E23E75}">
      <dgm:prSet/>
      <dgm:spPr/>
      <dgm:t>
        <a:bodyPr/>
        <a:lstStyle/>
        <a:p>
          <a:endParaRPr lang="en-US"/>
        </a:p>
      </dgm:t>
    </dgm:pt>
    <dgm:pt modelId="{584034DD-0635-452A-A4F6-A3275A988BAE}" type="sibTrans" cxnId="{4F446C81-BDB6-43E9-91DC-2C3EE6E23E75}">
      <dgm:prSet/>
      <dgm:spPr/>
      <dgm:t>
        <a:bodyPr/>
        <a:lstStyle/>
        <a:p>
          <a:endParaRPr lang="en-US"/>
        </a:p>
      </dgm:t>
    </dgm:pt>
    <dgm:pt modelId="{5A84C09D-E17E-4910-A462-0D7D5959EF1B}">
      <dgm:prSet phldrT="[Text]"/>
      <dgm:spPr/>
      <dgm:t>
        <a:bodyPr/>
        <a:lstStyle/>
        <a:p>
          <a:r>
            <a:rPr lang="en-US" dirty="0" smtClean="0"/>
            <a:t>Production Sign Off</a:t>
          </a:r>
          <a:endParaRPr lang="en-US" dirty="0"/>
        </a:p>
      </dgm:t>
    </dgm:pt>
    <dgm:pt modelId="{503806B9-D02D-4A5E-8A69-9060F11827CF}" type="parTrans" cxnId="{5EE0CAB6-E7BD-48E6-892E-8F010FAABFB7}">
      <dgm:prSet/>
      <dgm:spPr/>
      <dgm:t>
        <a:bodyPr/>
        <a:lstStyle/>
        <a:p>
          <a:endParaRPr lang="en-US"/>
        </a:p>
      </dgm:t>
    </dgm:pt>
    <dgm:pt modelId="{11972852-4256-4C77-A166-79191B745367}" type="sibTrans" cxnId="{5EE0CAB6-E7BD-48E6-892E-8F010FAABFB7}">
      <dgm:prSet/>
      <dgm:spPr/>
      <dgm:t>
        <a:bodyPr/>
        <a:lstStyle/>
        <a:p>
          <a:endParaRPr lang="en-US"/>
        </a:p>
      </dgm:t>
    </dgm:pt>
    <dgm:pt modelId="{BB7C6531-B72C-4FA7-86F6-71057E7320E6}">
      <dgm:prSet phldrT="[Text]"/>
      <dgm:spPr/>
      <dgm:t>
        <a:bodyPr/>
        <a:lstStyle/>
        <a:p>
          <a:r>
            <a:rPr lang="en-US" dirty="0" smtClean="0"/>
            <a:t>12/1/2014 - $400000</a:t>
          </a:r>
          <a:endParaRPr lang="en-US" dirty="0"/>
        </a:p>
      </dgm:t>
    </dgm:pt>
    <dgm:pt modelId="{9A44C0FC-884F-4CA0-AA5F-941AEFAAFF9B}" type="parTrans" cxnId="{9EE36182-4CA1-455C-A288-A464FE8D4EC3}">
      <dgm:prSet/>
      <dgm:spPr/>
      <dgm:t>
        <a:bodyPr/>
        <a:lstStyle/>
        <a:p>
          <a:endParaRPr lang="en-US"/>
        </a:p>
      </dgm:t>
    </dgm:pt>
    <dgm:pt modelId="{3BFBCBCA-F7EB-4294-90AF-63BEBF22FF44}" type="sibTrans" cxnId="{9EE36182-4CA1-455C-A288-A464FE8D4EC3}">
      <dgm:prSet/>
      <dgm:spPr/>
      <dgm:t>
        <a:bodyPr/>
        <a:lstStyle/>
        <a:p>
          <a:endParaRPr lang="en-US"/>
        </a:p>
      </dgm:t>
    </dgm:pt>
    <dgm:pt modelId="{37C036DF-B2CE-4986-8CEA-C33FCF8BAD95}">
      <dgm:prSet phldrT="[Text]"/>
      <dgm:spPr/>
      <dgm:t>
        <a:bodyPr/>
        <a:lstStyle/>
        <a:p>
          <a:r>
            <a:rPr lang="en-US" dirty="0" smtClean="0"/>
            <a:t>Business Documentation Sign off</a:t>
          </a:r>
          <a:endParaRPr lang="en-US" dirty="0"/>
        </a:p>
      </dgm:t>
    </dgm:pt>
    <dgm:pt modelId="{E5875804-01DE-4AC4-AF27-346D1557BC98}" type="parTrans" cxnId="{A0CFFB7B-9768-4F3A-AED6-64CEAC71D925}">
      <dgm:prSet/>
      <dgm:spPr/>
      <dgm:t>
        <a:bodyPr/>
        <a:lstStyle/>
        <a:p>
          <a:endParaRPr lang="en-US"/>
        </a:p>
      </dgm:t>
    </dgm:pt>
    <dgm:pt modelId="{FABDCB1D-CE8D-4258-88F1-26B2D2AA3C51}" type="sibTrans" cxnId="{A0CFFB7B-9768-4F3A-AED6-64CEAC71D925}">
      <dgm:prSet/>
      <dgm:spPr/>
      <dgm:t>
        <a:bodyPr/>
        <a:lstStyle/>
        <a:p>
          <a:endParaRPr lang="en-US"/>
        </a:p>
      </dgm:t>
    </dgm:pt>
    <dgm:pt modelId="{0E387E67-3B5B-4F96-A39D-CBF7B0ADF4AB}">
      <dgm:prSet phldrT="[Text]"/>
      <dgm:spPr/>
      <dgm:t>
        <a:bodyPr/>
        <a:lstStyle/>
        <a:p>
          <a:r>
            <a:rPr lang="en-US" dirty="0" smtClean="0"/>
            <a:t>12/1/2014 - $300000</a:t>
          </a:r>
          <a:endParaRPr lang="en-US" dirty="0"/>
        </a:p>
      </dgm:t>
    </dgm:pt>
    <dgm:pt modelId="{BFE6E3F2-06D6-49E9-B5D1-DFA50589690C}" type="parTrans" cxnId="{27F101A0-6CEC-4BA8-A5F1-DBAB54019851}">
      <dgm:prSet/>
      <dgm:spPr/>
      <dgm:t>
        <a:bodyPr/>
        <a:lstStyle/>
        <a:p>
          <a:endParaRPr lang="en-US"/>
        </a:p>
      </dgm:t>
    </dgm:pt>
    <dgm:pt modelId="{9145C218-389C-4263-92E7-AEE6B4D4B6A8}" type="sibTrans" cxnId="{27F101A0-6CEC-4BA8-A5F1-DBAB54019851}">
      <dgm:prSet/>
      <dgm:spPr/>
      <dgm:t>
        <a:bodyPr/>
        <a:lstStyle/>
        <a:p>
          <a:endParaRPr lang="en-US"/>
        </a:p>
      </dgm:t>
    </dgm:pt>
    <dgm:pt modelId="{A1AA6E30-DEE3-42D8-BC53-55B6C320162B}">
      <dgm:prSet phldrT="[Text]"/>
      <dgm:spPr/>
      <dgm:t>
        <a:bodyPr/>
        <a:lstStyle/>
        <a:p>
          <a:r>
            <a:rPr lang="en-US" dirty="0" smtClean="0"/>
            <a:t>???</a:t>
          </a:r>
          <a:endParaRPr lang="en-US" dirty="0"/>
        </a:p>
      </dgm:t>
    </dgm:pt>
    <dgm:pt modelId="{679C5A00-99B8-46FC-BD61-7A8C051B7665}" type="parTrans" cxnId="{17C256AD-281E-4428-8D11-B515EA64EFD7}">
      <dgm:prSet/>
      <dgm:spPr/>
      <dgm:t>
        <a:bodyPr/>
        <a:lstStyle/>
        <a:p>
          <a:endParaRPr lang="en-US"/>
        </a:p>
      </dgm:t>
    </dgm:pt>
    <dgm:pt modelId="{EA1F639C-4E4F-47D3-A7AD-7E20ED73A280}" type="sibTrans" cxnId="{17C256AD-281E-4428-8D11-B515EA64EFD7}">
      <dgm:prSet/>
      <dgm:spPr/>
      <dgm:t>
        <a:bodyPr/>
        <a:lstStyle/>
        <a:p>
          <a:endParaRPr lang="en-US"/>
        </a:p>
      </dgm:t>
    </dgm:pt>
    <dgm:pt modelId="{24CA0075-CFAD-43F6-98BA-7C55234B28C4}">
      <dgm:prSet phldrT="[Text]"/>
      <dgm:spPr/>
      <dgm:t>
        <a:bodyPr/>
        <a:lstStyle/>
        <a:p>
          <a:r>
            <a:rPr lang="en-US" dirty="0" smtClean="0"/>
            <a:t>Xx/xx - $$$$</a:t>
          </a:r>
          <a:endParaRPr lang="en-US" dirty="0"/>
        </a:p>
      </dgm:t>
    </dgm:pt>
    <dgm:pt modelId="{736E80CA-2A64-4597-A11B-8F3C8CBE1869}" type="parTrans" cxnId="{4D93F420-5179-4394-8705-85EAB04F907A}">
      <dgm:prSet/>
      <dgm:spPr/>
      <dgm:t>
        <a:bodyPr/>
        <a:lstStyle/>
        <a:p>
          <a:endParaRPr lang="en-US"/>
        </a:p>
      </dgm:t>
    </dgm:pt>
    <dgm:pt modelId="{28028174-F366-4D6B-A578-3A32A104AC37}" type="sibTrans" cxnId="{4D93F420-5179-4394-8705-85EAB04F907A}">
      <dgm:prSet/>
      <dgm:spPr/>
      <dgm:t>
        <a:bodyPr/>
        <a:lstStyle/>
        <a:p>
          <a:endParaRPr lang="en-US"/>
        </a:p>
      </dgm:t>
    </dgm:pt>
    <dgm:pt modelId="{BBE3BB50-09EF-446C-BE99-ED4552BB32DC}" type="pres">
      <dgm:prSet presAssocID="{7D73863A-5F84-4F3E-A3E0-606497D573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4EEE78-873D-4A4F-AE5B-DF175C1A36E0}" type="pres">
      <dgm:prSet presAssocID="{0158E31C-2D14-4879-A71B-59EE816B1953}" presName="vertFlow" presStyleCnt="0"/>
      <dgm:spPr/>
      <dgm:t>
        <a:bodyPr/>
        <a:lstStyle/>
        <a:p>
          <a:endParaRPr lang="en-US"/>
        </a:p>
      </dgm:t>
    </dgm:pt>
    <dgm:pt modelId="{B1C36C79-50CE-4649-9145-7ECEF8A85152}" type="pres">
      <dgm:prSet presAssocID="{0158E31C-2D14-4879-A71B-59EE816B1953}" presName="header" presStyleLbl="node1" presStyleIdx="0" presStyleCnt="5"/>
      <dgm:spPr/>
      <dgm:t>
        <a:bodyPr/>
        <a:lstStyle/>
        <a:p>
          <a:endParaRPr lang="en-US"/>
        </a:p>
      </dgm:t>
    </dgm:pt>
    <dgm:pt modelId="{C1D80072-F1EC-4915-BA44-BDFAE40052A0}" type="pres">
      <dgm:prSet presAssocID="{3CBB56BB-F2C2-44EB-AD0D-C3C187439F55}" presName="parTrans" presStyleLbl="sibTrans2D1" presStyleIdx="0" presStyleCnt="7"/>
      <dgm:spPr/>
      <dgm:t>
        <a:bodyPr/>
        <a:lstStyle/>
        <a:p>
          <a:endParaRPr lang="en-US"/>
        </a:p>
      </dgm:t>
    </dgm:pt>
    <dgm:pt modelId="{14A70DD0-400E-406B-9193-A55D1577565E}" type="pres">
      <dgm:prSet presAssocID="{66E13055-4DA4-4041-9940-CA0EFE893F1F}" presName="child" presStyleLbl="alignAccFollow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D9CF1E-C116-4F60-90E4-15D0D4010DDD}" type="pres">
      <dgm:prSet presAssocID="{9BBC8BB0-1977-4B13-8461-87E4079FF631}" presName="sibTrans" presStyleLbl="sibTrans2D1" presStyleIdx="1" presStyleCnt="7"/>
      <dgm:spPr/>
      <dgm:t>
        <a:bodyPr/>
        <a:lstStyle/>
        <a:p>
          <a:endParaRPr lang="en-US"/>
        </a:p>
      </dgm:t>
    </dgm:pt>
    <dgm:pt modelId="{AD885740-C8E9-4F0B-A1C6-A4A5B89C7F2E}" type="pres">
      <dgm:prSet presAssocID="{C98CE809-F67D-4EAB-A4CC-F430AB5B1FC0}" presName="child" presStyleLbl="alignAccFollow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FA4E4C-08F2-469E-8FD5-2D06311DD522}" type="pres">
      <dgm:prSet presAssocID="{0158E31C-2D14-4879-A71B-59EE816B1953}" presName="hSp" presStyleCnt="0"/>
      <dgm:spPr/>
      <dgm:t>
        <a:bodyPr/>
        <a:lstStyle/>
        <a:p>
          <a:endParaRPr lang="en-US"/>
        </a:p>
      </dgm:t>
    </dgm:pt>
    <dgm:pt modelId="{CBF56234-C4E4-40D3-89BB-8AFA2583C607}" type="pres">
      <dgm:prSet presAssocID="{4900F5FA-5365-4A73-8B6A-073DAE6E35A2}" presName="vertFlow" presStyleCnt="0"/>
      <dgm:spPr/>
      <dgm:t>
        <a:bodyPr/>
        <a:lstStyle/>
        <a:p>
          <a:endParaRPr lang="en-US"/>
        </a:p>
      </dgm:t>
    </dgm:pt>
    <dgm:pt modelId="{44482494-78EA-4984-AC80-D795C0CCDD8B}" type="pres">
      <dgm:prSet presAssocID="{4900F5FA-5365-4A73-8B6A-073DAE6E35A2}" presName="header" presStyleLbl="node1" presStyleIdx="1" presStyleCnt="5"/>
      <dgm:spPr/>
      <dgm:t>
        <a:bodyPr/>
        <a:lstStyle/>
        <a:p>
          <a:endParaRPr lang="en-US"/>
        </a:p>
      </dgm:t>
    </dgm:pt>
    <dgm:pt modelId="{40756A26-39B6-4625-9A84-EAB0847A1338}" type="pres">
      <dgm:prSet presAssocID="{6BCCF7A4-9DD2-4AAB-8FDD-91698B30C00F}" presName="parTrans" presStyleLbl="sibTrans2D1" presStyleIdx="2" presStyleCnt="7"/>
      <dgm:spPr/>
      <dgm:t>
        <a:bodyPr/>
        <a:lstStyle/>
        <a:p>
          <a:endParaRPr lang="en-US"/>
        </a:p>
      </dgm:t>
    </dgm:pt>
    <dgm:pt modelId="{F330A2B0-E765-4525-88A6-04A3B1FABA8E}" type="pres">
      <dgm:prSet presAssocID="{840FD2BE-CA6E-4386-AF22-035D4EC077FD}" presName="child" presStyleLbl="alignAccFollow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086FC-9ADF-4F10-BBE0-3EE344079874}" type="pres">
      <dgm:prSet presAssocID="{A5D1359F-2342-4154-8932-9E7606592436}" presName="sibTrans" presStyleLbl="sibTrans2D1" presStyleIdx="3" presStyleCnt="7"/>
      <dgm:spPr/>
      <dgm:t>
        <a:bodyPr/>
        <a:lstStyle/>
        <a:p>
          <a:endParaRPr lang="en-US"/>
        </a:p>
      </dgm:t>
    </dgm:pt>
    <dgm:pt modelId="{F531040B-EA7E-447D-B3DC-1C3A9F165ACE}" type="pres">
      <dgm:prSet presAssocID="{ADBBC5C8-E77A-4E57-9F53-AE9607DA5249}" presName="child" presStyleLbl="alignAccFollow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63F99D-2E50-4A73-9459-F042A9620FDF}" type="pres">
      <dgm:prSet presAssocID="{4900F5FA-5365-4A73-8B6A-073DAE6E35A2}" presName="hSp" presStyleCnt="0"/>
      <dgm:spPr/>
      <dgm:t>
        <a:bodyPr/>
        <a:lstStyle/>
        <a:p>
          <a:endParaRPr lang="en-US"/>
        </a:p>
      </dgm:t>
    </dgm:pt>
    <dgm:pt modelId="{229B6224-4052-4039-82D3-BCAF432E0267}" type="pres">
      <dgm:prSet presAssocID="{5A84C09D-E17E-4910-A462-0D7D5959EF1B}" presName="vertFlow" presStyleCnt="0"/>
      <dgm:spPr/>
      <dgm:t>
        <a:bodyPr/>
        <a:lstStyle/>
        <a:p>
          <a:endParaRPr lang="en-US"/>
        </a:p>
      </dgm:t>
    </dgm:pt>
    <dgm:pt modelId="{26AD9C5A-96A9-4766-9B66-6C67680C2AC7}" type="pres">
      <dgm:prSet presAssocID="{5A84C09D-E17E-4910-A462-0D7D5959EF1B}" presName="header" presStyleLbl="node1" presStyleIdx="2" presStyleCnt="5"/>
      <dgm:spPr/>
      <dgm:t>
        <a:bodyPr/>
        <a:lstStyle/>
        <a:p>
          <a:endParaRPr lang="en-US"/>
        </a:p>
      </dgm:t>
    </dgm:pt>
    <dgm:pt modelId="{3D84C59F-2B61-439E-BE06-71AF1BC8CA7E}" type="pres">
      <dgm:prSet presAssocID="{9A44C0FC-884F-4CA0-AA5F-941AEFAAFF9B}" presName="parTrans" presStyleLbl="sibTrans2D1" presStyleIdx="4" presStyleCnt="7"/>
      <dgm:spPr/>
      <dgm:t>
        <a:bodyPr/>
        <a:lstStyle/>
        <a:p>
          <a:endParaRPr lang="en-US"/>
        </a:p>
      </dgm:t>
    </dgm:pt>
    <dgm:pt modelId="{F932FC59-A53C-4F46-9D5D-A007FBB15FD8}" type="pres">
      <dgm:prSet presAssocID="{BB7C6531-B72C-4FA7-86F6-71057E7320E6}" presName="child" presStyleLbl="alignAccFollow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69A96-A566-4F90-9B2F-4D724D231EDF}" type="pres">
      <dgm:prSet presAssocID="{5A84C09D-E17E-4910-A462-0D7D5959EF1B}" presName="hSp" presStyleCnt="0"/>
      <dgm:spPr/>
      <dgm:t>
        <a:bodyPr/>
        <a:lstStyle/>
        <a:p>
          <a:endParaRPr lang="en-US"/>
        </a:p>
      </dgm:t>
    </dgm:pt>
    <dgm:pt modelId="{6F9A6B6A-C6A1-419B-8600-7CC32110160D}" type="pres">
      <dgm:prSet presAssocID="{37C036DF-B2CE-4986-8CEA-C33FCF8BAD95}" presName="vertFlow" presStyleCnt="0"/>
      <dgm:spPr/>
      <dgm:t>
        <a:bodyPr/>
        <a:lstStyle/>
        <a:p>
          <a:endParaRPr lang="en-US"/>
        </a:p>
      </dgm:t>
    </dgm:pt>
    <dgm:pt modelId="{E9C8E7E1-7CDE-4A33-9979-2EFDCF877FF2}" type="pres">
      <dgm:prSet presAssocID="{37C036DF-B2CE-4986-8CEA-C33FCF8BAD95}" presName="header" presStyleLbl="node1" presStyleIdx="3" presStyleCnt="5"/>
      <dgm:spPr/>
      <dgm:t>
        <a:bodyPr/>
        <a:lstStyle/>
        <a:p>
          <a:endParaRPr lang="en-US"/>
        </a:p>
      </dgm:t>
    </dgm:pt>
    <dgm:pt modelId="{1A231644-540C-4799-8DCD-DEC89B307B95}" type="pres">
      <dgm:prSet presAssocID="{BFE6E3F2-06D6-49E9-B5D1-DFA50589690C}" presName="parTrans" presStyleLbl="sibTrans2D1" presStyleIdx="5" presStyleCnt="7"/>
      <dgm:spPr/>
      <dgm:t>
        <a:bodyPr/>
        <a:lstStyle/>
        <a:p>
          <a:endParaRPr lang="en-US"/>
        </a:p>
      </dgm:t>
    </dgm:pt>
    <dgm:pt modelId="{2BB55347-576B-4ED5-A477-863FCFC4FA62}" type="pres">
      <dgm:prSet presAssocID="{0E387E67-3B5B-4F96-A39D-CBF7B0ADF4AB}" presName="child" presStyleLbl="alignAccFollow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F0DAB-3BB7-4BE4-8F9C-5A081A92F4FC}" type="pres">
      <dgm:prSet presAssocID="{37C036DF-B2CE-4986-8CEA-C33FCF8BAD95}" presName="hSp" presStyleCnt="0"/>
      <dgm:spPr/>
      <dgm:t>
        <a:bodyPr/>
        <a:lstStyle/>
        <a:p>
          <a:endParaRPr lang="en-US"/>
        </a:p>
      </dgm:t>
    </dgm:pt>
    <dgm:pt modelId="{7A29AD84-6931-40B1-A65F-B346ABC3C29D}" type="pres">
      <dgm:prSet presAssocID="{A1AA6E30-DEE3-42D8-BC53-55B6C320162B}" presName="vertFlow" presStyleCnt="0"/>
      <dgm:spPr/>
      <dgm:t>
        <a:bodyPr/>
        <a:lstStyle/>
        <a:p>
          <a:endParaRPr lang="en-US"/>
        </a:p>
      </dgm:t>
    </dgm:pt>
    <dgm:pt modelId="{AE06E4B8-58DC-4B42-A594-8BBD52FE993A}" type="pres">
      <dgm:prSet presAssocID="{A1AA6E30-DEE3-42D8-BC53-55B6C320162B}" presName="header" presStyleLbl="node1" presStyleIdx="4" presStyleCnt="5"/>
      <dgm:spPr/>
      <dgm:t>
        <a:bodyPr/>
        <a:lstStyle/>
        <a:p>
          <a:endParaRPr lang="en-US"/>
        </a:p>
      </dgm:t>
    </dgm:pt>
    <dgm:pt modelId="{C6B866AB-79C0-45CC-BEA8-3E0226495C2B}" type="pres">
      <dgm:prSet presAssocID="{736E80CA-2A64-4597-A11B-8F3C8CBE1869}" presName="parTrans" presStyleLbl="sibTrans2D1" presStyleIdx="6" presStyleCnt="7"/>
      <dgm:spPr/>
      <dgm:t>
        <a:bodyPr/>
        <a:lstStyle/>
        <a:p>
          <a:endParaRPr lang="en-US"/>
        </a:p>
      </dgm:t>
    </dgm:pt>
    <dgm:pt modelId="{CAB3C530-2D2F-4832-92FF-5856F860C2B6}" type="pres">
      <dgm:prSet presAssocID="{24CA0075-CFAD-43F6-98BA-7C55234B28C4}" presName="child" presStyleLbl="alignAccFollow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C6A9A8-E9C7-4902-B60D-53366F24B6AF}" type="presOf" srcId="{A5D1359F-2342-4154-8932-9E7606592436}" destId="{6D2086FC-9ADF-4F10-BBE0-3EE344079874}" srcOrd="0" destOrd="0" presId="urn:microsoft.com/office/officeart/2005/8/layout/lProcess1"/>
    <dgm:cxn modelId="{5DC710D1-F83E-4AC6-9C73-A168D2FE77EE}" type="presOf" srcId="{736E80CA-2A64-4597-A11B-8F3C8CBE1869}" destId="{C6B866AB-79C0-45CC-BEA8-3E0226495C2B}" srcOrd="0" destOrd="0" presId="urn:microsoft.com/office/officeart/2005/8/layout/lProcess1"/>
    <dgm:cxn modelId="{24CFCE08-9823-4C83-AFDA-22ECDD39649A}" type="presOf" srcId="{9BBC8BB0-1977-4B13-8461-87E4079FF631}" destId="{5AD9CF1E-C116-4F60-90E4-15D0D4010DDD}" srcOrd="0" destOrd="0" presId="urn:microsoft.com/office/officeart/2005/8/layout/lProcess1"/>
    <dgm:cxn modelId="{ACDAC547-44AC-469A-991C-4EFE83758688}" type="presOf" srcId="{7D73863A-5F84-4F3E-A3E0-606497D57359}" destId="{BBE3BB50-09EF-446C-BE99-ED4552BB32DC}" srcOrd="0" destOrd="0" presId="urn:microsoft.com/office/officeart/2005/8/layout/lProcess1"/>
    <dgm:cxn modelId="{A0BE9C81-F8E0-4BDD-9C47-93C4F2253E54}" type="presOf" srcId="{6BCCF7A4-9DD2-4AAB-8FDD-91698B30C00F}" destId="{40756A26-39B6-4625-9A84-EAB0847A1338}" srcOrd="0" destOrd="0" presId="urn:microsoft.com/office/officeart/2005/8/layout/lProcess1"/>
    <dgm:cxn modelId="{AC913707-814A-484A-B0CE-ECF8A332E1E1}" type="presOf" srcId="{C98CE809-F67D-4EAB-A4CC-F430AB5B1FC0}" destId="{AD885740-C8E9-4F0B-A1C6-A4A5B89C7F2E}" srcOrd="0" destOrd="0" presId="urn:microsoft.com/office/officeart/2005/8/layout/lProcess1"/>
    <dgm:cxn modelId="{5EE0CAB6-E7BD-48E6-892E-8F010FAABFB7}" srcId="{7D73863A-5F84-4F3E-A3E0-606497D57359}" destId="{5A84C09D-E17E-4910-A462-0D7D5959EF1B}" srcOrd="2" destOrd="0" parTransId="{503806B9-D02D-4A5E-8A69-9060F11827CF}" sibTransId="{11972852-4256-4C77-A166-79191B745367}"/>
    <dgm:cxn modelId="{FDBDDA69-DA6E-47FD-8BDE-5B9170254921}" type="presOf" srcId="{5A84C09D-E17E-4910-A462-0D7D5959EF1B}" destId="{26AD9C5A-96A9-4766-9B66-6C67680C2AC7}" srcOrd="0" destOrd="0" presId="urn:microsoft.com/office/officeart/2005/8/layout/lProcess1"/>
    <dgm:cxn modelId="{A0CFFB7B-9768-4F3A-AED6-64CEAC71D925}" srcId="{7D73863A-5F84-4F3E-A3E0-606497D57359}" destId="{37C036DF-B2CE-4986-8CEA-C33FCF8BAD95}" srcOrd="3" destOrd="0" parTransId="{E5875804-01DE-4AC4-AF27-346D1557BC98}" sibTransId="{FABDCB1D-CE8D-4258-88F1-26B2D2AA3C51}"/>
    <dgm:cxn modelId="{9EE36182-4CA1-455C-A288-A464FE8D4EC3}" srcId="{5A84C09D-E17E-4910-A462-0D7D5959EF1B}" destId="{BB7C6531-B72C-4FA7-86F6-71057E7320E6}" srcOrd="0" destOrd="0" parTransId="{9A44C0FC-884F-4CA0-AA5F-941AEFAAFF9B}" sibTransId="{3BFBCBCA-F7EB-4294-90AF-63BEBF22FF44}"/>
    <dgm:cxn modelId="{33A52290-82C6-4B9D-A754-DEDFF2DAA3C3}" type="presOf" srcId="{BFE6E3F2-06D6-49E9-B5D1-DFA50589690C}" destId="{1A231644-540C-4799-8DCD-DEC89B307B95}" srcOrd="0" destOrd="0" presId="urn:microsoft.com/office/officeart/2005/8/layout/lProcess1"/>
    <dgm:cxn modelId="{7479FC7F-8CF4-42C8-B13F-974D9BBE7B94}" type="presOf" srcId="{A1AA6E30-DEE3-42D8-BC53-55B6C320162B}" destId="{AE06E4B8-58DC-4B42-A594-8BBD52FE993A}" srcOrd="0" destOrd="0" presId="urn:microsoft.com/office/officeart/2005/8/layout/lProcess1"/>
    <dgm:cxn modelId="{3EED3E06-D76D-4036-9052-2E90960C55E2}" type="presOf" srcId="{840FD2BE-CA6E-4386-AF22-035D4EC077FD}" destId="{F330A2B0-E765-4525-88A6-04A3B1FABA8E}" srcOrd="0" destOrd="0" presId="urn:microsoft.com/office/officeart/2005/8/layout/lProcess1"/>
    <dgm:cxn modelId="{4D93F420-5179-4394-8705-85EAB04F907A}" srcId="{A1AA6E30-DEE3-42D8-BC53-55B6C320162B}" destId="{24CA0075-CFAD-43F6-98BA-7C55234B28C4}" srcOrd="0" destOrd="0" parTransId="{736E80CA-2A64-4597-A11B-8F3C8CBE1869}" sibTransId="{28028174-F366-4D6B-A578-3A32A104AC37}"/>
    <dgm:cxn modelId="{F30E8534-7BB3-469F-A5A8-D751E3BBFF27}" srcId="{0158E31C-2D14-4879-A71B-59EE816B1953}" destId="{66E13055-4DA4-4041-9940-CA0EFE893F1F}" srcOrd="0" destOrd="0" parTransId="{3CBB56BB-F2C2-44EB-AD0D-C3C187439F55}" sibTransId="{9BBC8BB0-1977-4B13-8461-87E4079FF631}"/>
    <dgm:cxn modelId="{19A5D311-35CB-42EB-9CBA-B5A1FC22B1FA}" type="presOf" srcId="{ADBBC5C8-E77A-4E57-9F53-AE9607DA5249}" destId="{F531040B-EA7E-447D-B3DC-1C3A9F165ACE}" srcOrd="0" destOrd="0" presId="urn:microsoft.com/office/officeart/2005/8/layout/lProcess1"/>
    <dgm:cxn modelId="{0483337B-124C-42BB-98C2-766BEB066940}" srcId="{7D73863A-5F84-4F3E-A3E0-606497D57359}" destId="{0158E31C-2D14-4879-A71B-59EE816B1953}" srcOrd="0" destOrd="0" parTransId="{F60D094C-5ACD-4835-9EAF-4E0948D8FF98}" sibTransId="{CC6B9CFE-09DA-4B47-92D4-80D33A24E0F3}"/>
    <dgm:cxn modelId="{17C256AD-281E-4428-8D11-B515EA64EFD7}" srcId="{7D73863A-5F84-4F3E-A3E0-606497D57359}" destId="{A1AA6E30-DEE3-42D8-BC53-55B6C320162B}" srcOrd="4" destOrd="0" parTransId="{679C5A00-99B8-46FC-BD61-7A8C051B7665}" sibTransId="{EA1F639C-4E4F-47D3-A7AD-7E20ED73A280}"/>
    <dgm:cxn modelId="{4F446C81-BDB6-43E9-91DC-2C3EE6E23E75}" srcId="{4900F5FA-5365-4A73-8B6A-073DAE6E35A2}" destId="{ADBBC5C8-E77A-4E57-9F53-AE9607DA5249}" srcOrd="1" destOrd="0" parTransId="{0F92C44C-61BE-42BA-8E2C-4BDF0CEA0AB2}" sibTransId="{584034DD-0635-452A-A4F6-A3275A988BAE}"/>
    <dgm:cxn modelId="{49C1A96A-1C65-4745-BA98-896FA8488231}" type="presOf" srcId="{66E13055-4DA4-4041-9940-CA0EFE893F1F}" destId="{14A70DD0-400E-406B-9193-A55D1577565E}" srcOrd="0" destOrd="0" presId="urn:microsoft.com/office/officeart/2005/8/layout/lProcess1"/>
    <dgm:cxn modelId="{B31798AE-AFA6-41CA-B77F-41E48FDFFCD7}" srcId="{4900F5FA-5365-4A73-8B6A-073DAE6E35A2}" destId="{840FD2BE-CA6E-4386-AF22-035D4EC077FD}" srcOrd="0" destOrd="0" parTransId="{6BCCF7A4-9DD2-4AAB-8FDD-91698B30C00F}" sibTransId="{A5D1359F-2342-4154-8932-9E7606592436}"/>
    <dgm:cxn modelId="{2E72D7DD-9ECF-4190-B3D0-ECEBBB0DD118}" type="presOf" srcId="{BB7C6531-B72C-4FA7-86F6-71057E7320E6}" destId="{F932FC59-A53C-4F46-9D5D-A007FBB15FD8}" srcOrd="0" destOrd="0" presId="urn:microsoft.com/office/officeart/2005/8/layout/lProcess1"/>
    <dgm:cxn modelId="{A2ECB4F3-72B4-4836-BC00-06C2E0539B41}" type="presOf" srcId="{9A44C0FC-884F-4CA0-AA5F-941AEFAAFF9B}" destId="{3D84C59F-2B61-439E-BE06-71AF1BC8CA7E}" srcOrd="0" destOrd="0" presId="urn:microsoft.com/office/officeart/2005/8/layout/lProcess1"/>
    <dgm:cxn modelId="{D33D326F-84A4-4EDE-AC57-CFEF16798B27}" type="presOf" srcId="{4900F5FA-5365-4A73-8B6A-073DAE6E35A2}" destId="{44482494-78EA-4984-AC80-D795C0CCDD8B}" srcOrd="0" destOrd="0" presId="urn:microsoft.com/office/officeart/2005/8/layout/lProcess1"/>
    <dgm:cxn modelId="{8CFFC447-EC00-4B57-BB88-906B9BC90AB2}" srcId="{7D73863A-5F84-4F3E-A3E0-606497D57359}" destId="{4900F5FA-5365-4A73-8B6A-073DAE6E35A2}" srcOrd="1" destOrd="0" parTransId="{272924BA-FE4B-42F6-9166-E59FB3A3133A}" sibTransId="{0190A1D5-D843-4960-A2EE-E89108C34EDE}"/>
    <dgm:cxn modelId="{04B25D35-59F1-4CC4-BD13-CEA06744046E}" srcId="{0158E31C-2D14-4879-A71B-59EE816B1953}" destId="{C98CE809-F67D-4EAB-A4CC-F430AB5B1FC0}" srcOrd="1" destOrd="0" parTransId="{B8D49E74-D42A-4D52-A16D-4A42EE566038}" sibTransId="{FC667F45-22FD-40C7-9C8F-D631B1149809}"/>
    <dgm:cxn modelId="{935B14C8-4322-43AD-A4DA-EF2FDA9793C8}" type="presOf" srcId="{0E387E67-3B5B-4F96-A39D-CBF7B0ADF4AB}" destId="{2BB55347-576B-4ED5-A477-863FCFC4FA62}" srcOrd="0" destOrd="0" presId="urn:microsoft.com/office/officeart/2005/8/layout/lProcess1"/>
    <dgm:cxn modelId="{215BAFDB-1153-476A-9B7C-B3FD454E26B9}" type="presOf" srcId="{0158E31C-2D14-4879-A71B-59EE816B1953}" destId="{B1C36C79-50CE-4649-9145-7ECEF8A85152}" srcOrd="0" destOrd="0" presId="urn:microsoft.com/office/officeart/2005/8/layout/lProcess1"/>
    <dgm:cxn modelId="{27F101A0-6CEC-4BA8-A5F1-DBAB54019851}" srcId="{37C036DF-B2CE-4986-8CEA-C33FCF8BAD95}" destId="{0E387E67-3B5B-4F96-A39D-CBF7B0ADF4AB}" srcOrd="0" destOrd="0" parTransId="{BFE6E3F2-06D6-49E9-B5D1-DFA50589690C}" sibTransId="{9145C218-389C-4263-92E7-AEE6B4D4B6A8}"/>
    <dgm:cxn modelId="{A11258EF-8E3C-4808-96ED-F2E44C34A248}" type="presOf" srcId="{3CBB56BB-F2C2-44EB-AD0D-C3C187439F55}" destId="{C1D80072-F1EC-4915-BA44-BDFAE40052A0}" srcOrd="0" destOrd="0" presId="urn:microsoft.com/office/officeart/2005/8/layout/lProcess1"/>
    <dgm:cxn modelId="{92BAFAAB-39A1-471B-94C3-DA75B7AF72ED}" type="presOf" srcId="{37C036DF-B2CE-4986-8CEA-C33FCF8BAD95}" destId="{E9C8E7E1-7CDE-4A33-9979-2EFDCF877FF2}" srcOrd="0" destOrd="0" presId="urn:microsoft.com/office/officeart/2005/8/layout/lProcess1"/>
    <dgm:cxn modelId="{AA334CCE-7DAC-4CA9-ABD5-959EDD714DA2}" type="presOf" srcId="{24CA0075-CFAD-43F6-98BA-7C55234B28C4}" destId="{CAB3C530-2D2F-4832-92FF-5856F860C2B6}" srcOrd="0" destOrd="0" presId="urn:microsoft.com/office/officeart/2005/8/layout/lProcess1"/>
    <dgm:cxn modelId="{6F10200C-5D7D-4799-97B2-42CE247CF747}" type="presParOf" srcId="{BBE3BB50-09EF-446C-BE99-ED4552BB32DC}" destId="{8E4EEE78-873D-4A4F-AE5B-DF175C1A36E0}" srcOrd="0" destOrd="0" presId="urn:microsoft.com/office/officeart/2005/8/layout/lProcess1"/>
    <dgm:cxn modelId="{510FFFE3-2BF4-4CCE-BCB2-95E6EA8E6EA3}" type="presParOf" srcId="{8E4EEE78-873D-4A4F-AE5B-DF175C1A36E0}" destId="{B1C36C79-50CE-4649-9145-7ECEF8A85152}" srcOrd="0" destOrd="0" presId="urn:microsoft.com/office/officeart/2005/8/layout/lProcess1"/>
    <dgm:cxn modelId="{481F76D4-3666-4D26-AE9E-1B1FBC59E582}" type="presParOf" srcId="{8E4EEE78-873D-4A4F-AE5B-DF175C1A36E0}" destId="{C1D80072-F1EC-4915-BA44-BDFAE40052A0}" srcOrd="1" destOrd="0" presId="urn:microsoft.com/office/officeart/2005/8/layout/lProcess1"/>
    <dgm:cxn modelId="{3483B5A5-E5F1-4C46-B229-1B5B910AE5D9}" type="presParOf" srcId="{8E4EEE78-873D-4A4F-AE5B-DF175C1A36E0}" destId="{14A70DD0-400E-406B-9193-A55D1577565E}" srcOrd="2" destOrd="0" presId="urn:microsoft.com/office/officeart/2005/8/layout/lProcess1"/>
    <dgm:cxn modelId="{23372AE7-6F84-43E9-83A9-7779CF4FAC1A}" type="presParOf" srcId="{8E4EEE78-873D-4A4F-AE5B-DF175C1A36E0}" destId="{5AD9CF1E-C116-4F60-90E4-15D0D4010DDD}" srcOrd="3" destOrd="0" presId="urn:microsoft.com/office/officeart/2005/8/layout/lProcess1"/>
    <dgm:cxn modelId="{97D17299-E514-4FEB-96D9-B369C38CCFD1}" type="presParOf" srcId="{8E4EEE78-873D-4A4F-AE5B-DF175C1A36E0}" destId="{AD885740-C8E9-4F0B-A1C6-A4A5B89C7F2E}" srcOrd="4" destOrd="0" presId="urn:microsoft.com/office/officeart/2005/8/layout/lProcess1"/>
    <dgm:cxn modelId="{CB3E50CB-ED3F-488E-AE7C-B597A12C9CA8}" type="presParOf" srcId="{BBE3BB50-09EF-446C-BE99-ED4552BB32DC}" destId="{C7FA4E4C-08F2-469E-8FD5-2D06311DD522}" srcOrd="1" destOrd="0" presId="urn:microsoft.com/office/officeart/2005/8/layout/lProcess1"/>
    <dgm:cxn modelId="{64559622-A7AA-4163-AE55-48659EB3163C}" type="presParOf" srcId="{BBE3BB50-09EF-446C-BE99-ED4552BB32DC}" destId="{CBF56234-C4E4-40D3-89BB-8AFA2583C607}" srcOrd="2" destOrd="0" presId="urn:microsoft.com/office/officeart/2005/8/layout/lProcess1"/>
    <dgm:cxn modelId="{16139383-B1D0-4538-B8BD-F0E09238BFE8}" type="presParOf" srcId="{CBF56234-C4E4-40D3-89BB-8AFA2583C607}" destId="{44482494-78EA-4984-AC80-D795C0CCDD8B}" srcOrd="0" destOrd="0" presId="urn:microsoft.com/office/officeart/2005/8/layout/lProcess1"/>
    <dgm:cxn modelId="{DB3595B5-311C-4D76-971F-8250C212A3AC}" type="presParOf" srcId="{CBF56234-C4E4-40D3-89BB-8AFA2583C607}" destId="{40756A26-39B6-4625-9A84-EAB0847A1338}" srcOrd="1" destOrd="0" presId="urn:microsoft.com/office/officeart/2005/8/layout/lProcess1"/>
    <dgm:cxn modelId="{AD108C8F-B37B-4CC7-B940-FE752AC62F14}" type="presParOf" srcId="{CBF56234-C4E4-40D3-89BB-8AFA2583C607}" destId="{F330A2B0-E765-4525-88A6-04A3B1FABA8E}" srcOrd="2" destOrd="0" presId="urn:microsoft.com/office/officeart/2005/8/layout/lProcess1"/>
    <dgm:cxn modelId="{66B8FA6C-959E-4859-B011-AA53751A7F99}" type="presParOf" srcId="{CBF56234-C4E4-40D3-89BB-8AFA2583C607}" destId="{6D2086FC-9ADF-4F10-BBE0-3EE344079874}" srcOrd="3" destOrd="0" presId="urn:microsoft.com/office/officeart/2005/8/layout/lProcess1"/>
    <dgm:cxn modelId="{CB4F740B-3228-45E4-A150-AC0E3B15DA61}" type="presParOf" srcId="{CBF56234-C4E4-40D3-89BB-8AFA2583C607}" destId="{F531040B-EA7E-447D-B3DC-1C3A9F165ACE}" srcOrd="4" destOrd="0" presId="urn:microsoft.com/office/officeart/2005/8/layout/lProcess1"/>
    <dgm:cxn modelId="{5E0CD867-9880-438F-9F59-2EAE3C19A574}" type="presParOf" srcId="{BBE3BB50-09EF-446C-BE99-ED4552BB32DC}" destId="{CA63F99D-2E50-4A73-9459-F042A9620FDF}" srcOrd="3" destOrd="0" presId="urn:microsoft.com/office/officeart/2005/8/layout/lProcess1"/>
    <dgm:cxn modelId="{36371441-EC16-46B0-9D6E-B2970E09312D}" type="presParOf" srcId="{BBE3BB50-09EF-446C-BE99-ED4552BB32DC}" destId="{229B6224-4052-4039-82D3-BCAF432E0267}" srcOrd="4" destOrd="0" presId="urn:microsoft.com/office/officeart/2005/8/layout/lProcess1"/>
    <dgm:cxn modelId="{310E0072-C5F7-460C-B312-A1ED1463402A}" type="presParOf" srcId="{229B6224-4052-4039-82D3-BCAF432E0267}" destId="{26AD9C5A-96A9-4766-9B66-6C67680C2AC7}" srcOrd="0" destOrd="0" presId="urn:microsoft.com/office/officeart/2005/8/layout/lProcess1"/>
    <dgm:cxn modelId="{8554BFA5-ED31-4DA9-9086-1C759399923D}" type="presParOf" srcId="{229B6224-4052-4039-82D3-BCAF432E0267}" destId="{3D84C59F-2B61-439E-BE06-71AF1BC8CA7E}" srcOrd="1" destOrd="0" presId="urn:microsoft.com/office/officeart/2005/8/layout/lProcess1"/>
    <dgm:cxn modelId="{D92246FD-CA61-4751-BFFF-88F092CC1823}" type="presParOf" srcId="{229B6224-4052-4039-82D3-BCAF432E0267}" destId="{F932FC59-A53C-4F46-9D5D-A007FBB15FD8}" srcOrd="2" destOrd="0" presId="urn:microsoft.com/office/officeart/2005/8/layout/lProcess1"/>
    <dgm:cxn modelId="{E3579A5A-995F-4FB8-9410-6EF1EA3FDB43}" type="presParOf" srcId="{BBE3BB50-09EF-446C-BE99-ED4552BB32DC}" destId="{07B69A96-A566-4F90-9B2F-4D724D231EDF}" srcOrd="5" destOrd="0" presId="urn:microsoft.com/office/officeart/2005/8/layout/lProcess1"/>
    <dgm:cxn modelId="{EB401C1D-7E74-4B8B-9D41-4BF45EC71ED6}" type="presParOf" srcId="{BBE3BB50-09EF-446C-BE99-ED4552BB32DC}" destId="{6F9A6B6A-C6A1-419B-8600-7CC32110160D}" srcOrd="6" destOrd="0" presId="urn:microsoft.com/office/officeart/2005/8/layout/lProcess1"/>
    <dgm:cxn modelId="{89A3A349-B034-4FA9-9EC8-8B8BC431335D}" type="presParOf" srcId="{6F9A6B6A-C6A1-419B-8600-7CC32110160D}" destId="{E9C8E7E1-7CDE-4A33-9979-2EFDCF877FF2}" srcOrd="0" destOrd="0" presId="urn:microsoft.com/office/officeart/2005/8/layout/lProcess1"/>
    <dgm:cxn modelId="{11A5E2ED-AAB2-4508-AD77-463066AE886E}" type="presParOf" srcId="{6F9A6B6A-C6A1-419B-8600-7CC32110160D}" destId="{1A231644-540C-4799-8DCD-DEC89B307B95}" srcOrd="1" destOrd="0" presId="urn:microsoft.com/office/officeart/2005/8/layout/lProcess1"/>
    <dgm:cxn modelId="{50B508E5-A9A4-46AD-872E-EFF274ABA807}" type="presParOf" srcId="{6F9A6B6A-C6A1-419B-8600-7CC32110160D}" destId="{2BB55347-576B-4ED5-A477-863FCFC4FA62}" srcOrd="2" destOrd="0" presId="urn:microsoft.com/office/officeart/2005/8/layout/lProcess1"/>
    <dgm:cxn modelId="{1D34895C-A83E-463F-AB46-51ECCECDAC15}" type="presParOf" srcId="{BBE3BB50-09EF-446C-BE99-ED4552BB32DC}" destId="{0F9F0DAB-3BB7-4BE4-8F9C-5A081A92F4FC}" srcOrd="7" destOrd="0" presId="urn:microsoft.com/office/officeart/2005/8/layout/lProcess1"/>
    <dgm:cxn modelId="{EB8E7E05-CB05-4B50-8269-C02A89470072}" type="presParOf" srcId="{BBE3BB50-09EF-446C-BE99-ED4552BB32DC}" destId="{7A29AD84-6931-40B1-A65F-B346ABC3C29D}" srcOrd="8" destOrd="0" presId="urn:microsoft.com/office/officeart/2005/8/layout/lProcess1"/>
    <dgm:cxn modelId="{FAB7BE87-E5C1-483E-B4B3-F69F304E9291}" type="presParOf" srcId="{7A29AD84-6931-40B1-A65F-B346ABC3C29D}" destId="{AE06E4B8-58DC-4B42-A594-8BBD52FE993A}" srcOrd="0" destOrd="0" presId="urn:microsoft.com/office/officeart/2005/8/layout/lProcess1"/>
    <dgm:cxn modelId="{AD41F0D6-EAB0-46D5-8CD4-8B4DB14E3DAA}" type="presParOf" srcId="{7A29AD84-6931-40B1-A65F-B346ABC3C29D}" destId="{C6B866AB-79C0-45CC-BEA8-3E0226495C2B}" srcOrd="1" destOrd="0" presId="urn:microsoft.com/office/officeart/2005/8/layout/lProcess1"/>
    <dgm:cxn modelId="{14AFF755-CCB0-44F6-9201-93D3C3DA7290}" type="presParOf" srcId="{7A29AD84-6931-40B1-A65F-B346ABC3C29D}" destId="{CAB3C530-2D2F-4832-92FF-5856F860C2B6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E32FA-ECAF-43C8-A99B-B88D122BA42B}">
      <dsp:nvSpPr>
        <dsp:cNvPr id="0" name=""/>
        <dsp:cNvSpPr/>
      </dsp:nvSpPr>
      <dsp:spPr>
        <a:xfrm>
          <a:off x="7212" y="1366740"/>
          <a:ext cx="1962075" cy="4905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ASF Appropriation</a:t>
          </a:r>
          <a:endParaRPr lang="en-US" sz="1500" kern="1200" dirty="0"/>
        </a:p>
      </dsp:txBody>
      <dsp:txXfrm>
        <a:off x="21579" y="1381107"/>
        <a:ext cx="1933341" cy="461784"/>
      </dsp:txXfrm>
    </dsp:sp>
    <dsp:sp modelId="{05129F8F-F896-42D3-93D2-4A801DD0946E}">
      <dsp:nvSpPr>
        <dsp:cNvPr id="0" name=""/>
        <dsp:cNvSpPr/>
      </dsp:nvSpPr>
      <dsp:spPr>
        <a:xfrm rot="5400000">
          <a:off x="945330" y="1900179"/>
          <a:ext cx="85840" cy="8584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CC9810-F02B-4FC0-8FB0-FB5870575C35}">
      <dsp:nvSpPr>
        <dsp:cNvPr id="0" name=""/>
        <dsp:cNvSpPr/>
      </dsp:nvSpPr>
      <dsp:spPr>
        <a:xfrm>
          <a:off x="7212" y="2028940"/>
          <a:ext cx="1962075" cy="4905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$</a:t>
          </a:r>
          <a:endParaRPr lang="en-US" sz="1600" kern="1200" dirty="0"/>
        </a:p>
      </dsp:txBody>
      <dsp:txXfrm>
        <a:off x="21579" y="2043307"/>
        <a:ext cx="1933341" cy="461784"/>
      </dsp:txXfrm>
    </dsp:sp>
    <dsp:sp modelId="{07631670-341B-4DC0-9C0B-B0D41CDD1D8F}">
      <dsp:nvSpPr>
        <dsp:cNvPr id="0" name=""/>
        <dsp:cNvSpPr/>
      </dsp:nvSpPr>
      <dsp:spPr>
        <a:xfrm>
          <a:off x="2243979" y="1366740"/>
          <a:ext cx="1962075" cy="4905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GF Appropriation </a:t>
          </a:r>
          <a:endParaRPr lang="en-US" sz="1500" kern="1200" dirty="0"/>
        </a:p>
      </dsp:txBody>
      <dsp:txXfrm>
        <a:off x="2258346" y="1381107"/>
        <a:ext cx="1933341" cy="461784"/>
      </dsp:txXfrm>
    </dsp:sp>
    <dsp:sp modelId="{A55BDFF7-CDDF-4B2F-B521-CA49E1A4FF21}">
      <dsp:nvSpPr>
        <dsp:cNvPr id="0" name=""/>
        <dsp:cNvSpPr/>
      </dsp:nvSpPr>
      <dsp:spPr>
        <a:xfrm rot="5400000">
          <a:off x="3182096" y="1900179"/>
          <a:ext cx="85840" cy="8584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9890EC-DB6C-472D-A631-5AC65E6381EE}">
      <dsp:nvSpPr>
        <dsp:cNvPr id="0" name=""/>
        <dsp:cNvSpPr/>
      </dsp:nvSpPr>
      <dsp:spPr>
        <a:xfrm>
          <a:off x="2243979" y="2028940"/>
          <a:ext cx="1962075" cy="4905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$</a:t>
          </a:r>
          <a:endParaRPr lang="en-US" sz="1400" kern="1200" dirty="0"/>
        </a:p>
      </dsp:txBody>
      <dsp:txXfrm>
        <a:off x="2258346" y="2043307"/>
        <a:ext cx="1933341" cy="461784"/>
      </dsp:txXfrm>
    </dsp:sp>
    <dsp:sp modelId="{EE0BD940-2CFE-485D-ACDB-C79BB1424010}">
      <dsp:nvSpPr>
        <dsp:cNvPr id="0" name=""/>
        <dsp:cNvSpPr/>
      </dsp:nvSpPr>
      <dsp:spPr>
        <a:xfrm>
          <a:off x="4480745" y="1366740"/>
          <a:ext cx="1962075" cy="4905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NSF Appropriation</a:t>
          </a:r>
          <a:endParaRPr lang="en-US" sz="1500" kern="1200" dirty="0"/>
        </a:p>
      </dsp:txBody>
      <dsp:txXfrm>
        <a:off x="4495112" y="1381107"/>
        <a:ext cx="1933341" cy="461784"/>
      </dsp:txXfrm>
    </dsp:sp>
    <dsp:sp modelId="{8D142FF8-01D7-4A07-9718-868131D33622}">
      <dsp:nvSpPr>
        <dsp:cNvPr id="0" name=""/>
        <dsp:cNvSpPr/>
      </dsp:nvSpPr>
      <dsp:spPr>
        <a:xfrm rot="5400000">
          <a:off x="5418862" y="1900179"/>
          <a:ext cx="85840" cy="8584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64B9A8-2150-4A83-B8D9-85A9FC29FF12}">
      <dsp:nvSpPr>
        <dsp:cNvPr id="0" name=""/>
        <dsp:cNvSpPr/>
      </dsp:nvSpPr>
      <dsp:spPr>
        <a:xfrm>
          <a:off x="4480745" y="2028940"/>
          <a:ext cx="1962075" cy="4905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$</a:t>
          </a:r>
          <a:endParaRPr lang="en-US" sz="1400" kern="1200" dirty="0"/>
        </a:p>
      </dsp:txBody>
      <dsp:txXfrm>
        <a:off x="4495112" y="2043307"/>
        <a:ext cx="1933341" cy="461784"/>
      </dsp:txXfrm>
    </dsp:sp>
    <dsp:sp modelId="{E33DF5D8-9B49-486E-83C3-4D539D05EC9A}">
      <dsp:nvSpPr>
        <dsp:cNvPr id="0" name=""/>
        <dsp:cNvSpPr/>
      </dsp:nvSpPr>
      <dsp:spPr>
        <a:xfrm>
          <a:off x="6717511" y="1366740"/>
          <a:ext cx="1962075" cy="4905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Grant Appropriation</a:t>
          </a:r>
          <a:endParaRPr lang="en-US" sz="1500" kern="1200" dirty="0"/>
        </a:p>
      </dsp:txBody>
      <dsp:txXfrm>
        <a:off x="6731878" y="1381107"/>
        <a:ext cx="1933341" cy="461784"/>
      </dsp:txXfrm>
    </dsp:sp>
    <dsp:sp modelId="{A40F3F9F-4599-4C00-BC25-5B0B32DE5117}">
      <dsp:nvSpPr>
        <dsp:cNvPr id="0" name=""/>
        <dsp:cNvSpPr/>
      </dsp:nvSpPr>
      <dsp:spPr>
        <a:xfrm rot="5400000">
          <a:off x="7655628" y="1900179"/>
          <a:ext cx="85840" cy="85840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1E8021-5956-4544-9444-EA205BD855BE}">
      <dsp:nvSpPr>
        <dsp:cNvPr id="0" name=""/>
        <dsp:cNvSpPr/>
      </dsp:nvSpPr>
      <dsp:spPr>
        <a:xfrm>
          <a:off x="6717511" y="2028940"/>
          <a:ext cx="1962075" cy="4905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$</a:t>
          </a:r>
          <a:endParaRPr lang="en-US" sz="1400" kern="1200" dirty="0"/>
        </a:p>
      </dsp:txBody>
      <dsp:txXfrm>
        <a:off x="6731878" y="2043307"/>
        <a:ext cx="1933341" cy="4617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0EE45-02DF-451F-8517-65D1B1FAFB49}">
      <dsp:nvSpPr>
        <dsp:cNvPr id="0" name=""/>
        <dsp:cNvSpPr/>
      </dsp:nvSpPr>
      <dsp:spPr>
        <a:xfrm>
          <a:off x="1771" y="153748"/>
          <a:ext cx="1547068" cy="1216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0" u="sng" kern="1200" baseline="0" dirty="0" smtClean="0"/>
            <a:t>Total Project Budget</a:t>
          </a:r>
          <a:endParaRPr lang="en-US" sz="1700" kern="1200" dirty="0"/>
        </a:p>
      </dsp:txBody>
      <dsp:txXfrm>
        <a:off x="37401" y="189378"/>
        <a:ext cx="1475808" cy="1145243"/>
      </dsp:txXfrm>
    </dsp:sp>
    <dsp:sp modelId="{0A856D14-047E-44D0-B475-D1BDB473F3E7}">
      <dsp:nvSpPr>
        <dsp:cNvPr id="0" name=""/>
        <dsp:cNvSpPr/>
      </dsp:nvSpPr>
      <dsp:spPr>
        <a:xfrm>
          <a:off x="1703546" y="570163"/>
          <a:ext cx="327978" cy="383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703546" y="646897"/>
        <a:ext cx="229585" cy="230204"/>
      </dsp:txXfrm>
    </dsp:sp>
    <dsp:sp modelId="{0314D5F8-8744-43D4-A754-7D438C3C78FE}">
      <dsp:nvSpPr>
        <dsp:cNvPr id="0" name=""/>
        <dsp:cNvSpPr/>
      </dsp:nvSpPr>
      <dsp:spPr>
        <a:xfrm>
          <a:off x="2167667" y="153748"/>
          <a:ext cx="1547068" cy="1216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1" kern="1200" baseline="0" dirty="0" smtClean="0"/>
            <a:t>XX.X Million</a:t>
          </a:r>
          <a:endParaRPr lang="en-US" sz="1700" b="1" kern="1200" dirty="0"/>
        </a:p>
      </dsp:txBody>
      <dsp:txXfrm>
        <a:off x="2203297" y="189378"/>
        <a:ext cx="1475808" cy="1145243"/>
      </dsp:txXfrm>
    </dsp:sp>
    <dsp:sp modelId="{5FD39C8C-A80E-4790-8B43-E0D994B44099}">
      <dsp:nvSpPr>
        <dsp:cNvPr id="0" name=""/>
        <dsp:cNvSpPr/>
      </dsp:nvSpPr>
      <dsp:spPr>
        <a:xfrm rot="21549855">
          <a:off x="3871884" y="554156"/>
          <a:ext cx="333228" cy="383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3871889" y="631619"/>
        <a:ext cx="233260" cy="230204"/>
      </dsp:txXfrm>
    </dsp:sp>
    <dsp:sp modelId="{49E1073F-A19D-4020-B7B7-2080ABE79262}">
      <dsp:nvSpPr>
        <dsp:cNvPr id="0" name=""/>
        <dsp:cNvSpPr/>
      </dsp:nvSpPr>
      <dsp:spPr>
        <a:xfrm>
          <a:off x="4343402" y="122009"/>
          <a:ext cx="1547068" cy="1216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u="sng" kern="1200" dirty="0" smtClean="0"/>
            <a:t>Funds Expended to Date</a:t>
          </a:r>
          <a:endParaRPr lang="en-US" sz="1700" kern="1200" dirty="0"/>
        </a:p>
      </dsp:txBody>
      <dsp:txXfrm>
        <a:off x="4379032" y="157639"/>
        <a:ext cx="1475808" cy="1145243"/>
      </dsp:txXfrm>
    </dsp:sp>
    <dsp:sp modelId="{886110A5-D891-425A-A3DA-FBF638C31B71}">
      <dsp:nvSpPr>
        <dsp:cNvPr id="0" name=""/>
        <dsp:cNvSpPr/>
      </dsp:nvSpPr>
      <dsp:spPr>
        <a:xfrm rot="48561">
          <a:off x="6042701" y="553782"/>
          <a:ext cx="322795" cy="383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6042706" y="629832"/>
        <a:ext cx="225957" cy="230204"/>
      </dsp:txXfrm>
    </dsp:sp>
    <dsp:sp modelId="{27D58C40-C20A-4CE8-96C7-22C817AEA99A}">
      <dsp:nvSpPr>
        <dsp:cNvPr id="0" name=""/>
        <dsp:cNvSpPr/>
      </dsp:nvSpPr>
      <dsp:spPr>
        <a:xfrm>
          <a:off x="6499458" y="153748"/>
          <a:ext cx="1728369" cy="1216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i="1" kern="1200" baseline="0" dirty="0" smtClean="0"/>
            <a:t>As of 12/31/2012 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$XX Million</a:t>
          </a:r>
          <a:endParaRPr lang="en-US" sz="1700" i="1" kern="1200" baseline="0" dirty="0"/>
        </a:p>
      </dsp:txBody>
      <dsp:txXfrm>
        <a:off x="6535088" y="189378"/>
        <a:ext cx="1657109" cy="11452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C29DF1-40AA-42C4-882F-563B5C1200EB}">
      <dsp:nvSpPr>
        <dsp:cNvPr id="0" name=""/>
        <dsp:cNvSpPr/>
      </dsp:nvSpPr>
      <dsp:spPr>
        <a:xfrm>
          <a:off x="0" y="3099136"/>
          <a:ext cx="8458200" cy="9389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Do your project costs include all State resources? (State FTE’s, Casual/Seasonal, Facilities)  Yes/No?</a:t>
          </a:r>
          <a:endParaRPr lang="en-US" sz="1800" kern="1200" dirty="0" smtClean="0"/>
        </a:p>
      </dsp:txBody>
      <dsp:txXfrm>
        <a:off x="0" y="3099136"/>
        <a:ext cx="8458200" cy="938997"/>
      </dsp:txXfrm>
    </dsp:sp>
    <dsp:sp modelId="{04CFC3E4-6CA4-49C6-8C8F-E0CAFBD31F6C}">
      <dsp:nvSpPr>
        <dsp:cNvPr id="0" name=""/>
        <dsp:cNvSpPr/>
      </dsp:nvSpPr>
      <dsp:spPr>
        <a:xfrm rot="10800000">
          <a:off x="0" y="466"/>
          <a:ext cx="8458200" cy="3129905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Provide Budgeted Project Costs Per Category, as applicable:</a:t>
          </a:r>
          <a:endParaRPr lang="en-US" sz="1800" kern="1200" dirty="0" smtClean="0"/>
        </a:p>
      </dsp:txBody>
      <dsp:txXfrm rot="-10800000">
        <a:off x="0" y="466"/>
        <a:ext cx="8458200" cy="1098596"/>
      </dsp:txXfrm>
    </dsp:sp>
    <dsp:sp modelId="{F7664D8A-4FA0-4445-B72E-F880E4A04137}">
      <dsp:nvSpPr>
        <dsp:cNvPr id="0" name=""/>
        <dsp:cNvSpPr/>
      </dsp:nvSpPr>
      <dsp:spPr>
        <a:xfrm>
          <a:off x="1032" y="1088211"/>
          <a:ext cx="1208019" cy="9576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State Personal  $</a:t>
          </a:r>
          <a:endParaRPr lang="en-US" sz="1800" kern="1200" dirty="0" smtClean="0"/>
        </a:p>
      </dsp:txBody>
      <dsp:txXfrm>
        <a:off x="1032" y="1088211"/>
        <a:ext cx="1208019" cy="957618"/>
      </dsp:txXfrm>
    </dsp:sp>
    <dsp:sp modelId="{5282013A-CF5F-44A2-8C1E-0EA641ADC267}">
      <dsp:nvSpPr>
        <dsp:cNvPr id="0" name=""/>
        <dsp:cNvSpPr/>
      </dsp:nvSpPr>
      <dsp:spPr>
        <a:xfrm>
          <a:off x="1209051" y="1088211"/>
          <a:ext cx="1208019" cy="9576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Contract Labor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$</a:t>
          </a:r>
          <a:endParaRPr lang="en-US" sz="1800" kern="1200" dirty="0" smtClean="0"/>
        </a:p>
      </dsp:txBody>
      <dsp:txXfrm>
        <a:off x="1209051" y="1088211"/>
        <a:ext cx="1208019" cy="957618"/>
      </dsp:txXfrm>
    </dsp:sp>
    <dsp:sp modelId="{DC006539-BCC7-4FAA-B2B3-534676920A69}">
      <dsp:nvSpPr>
        <dsp:cNvPr id="0" name=""/>
        <dsp:cNvSpPr/>
      </dsp:nvSpPr>
      <dsp:spPr>
        <a:xfrm>
          <a:off x="2417071" y="1088211"/>
          <a:ext cx="1208019" cy="9576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Hardware $</a:t>
          </a:r>
          <a:endParaRPr lang="en-US" sz="1800" kern="1200" dirty="0" smtClean="0"/>
        </a:p>
      </dsp:txBody>
      <dsp:txXfrm>
        <a:off x="2417071" y="1088211"/>
        <a:ext cx="1208019" cy="957618"/>
      </dsp:txXfrm>
    </dsp:sp>
    <dsp:sp modelId="{57E9ADEB-83BF-4056-9743-29C89EB5EBCA}">
      <dsp:nvSpPr>
        <dsp:cNvPr id="0" name=""/>
        <dsp:cNvSpPr/>
      </dsp:nvSpPr>
      <dsp:spPr>
        <a:xfrm>
          <a:off x="3625090" y="1088211"/>
          <a:ext cx="1208019" cy="9576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Software $</a:t>
          </a:r>
          <a:endParaRPr lang="en-US" sz="1800" kern="1200" dirty="0" smtClean="0"/>
        </a:p>
      </dsp:txBody>
      <dsp:txXfrm>
        <a:off x="3625090" y="1088211"/>
        <a:ext cx="1208019" cy="957618"/>
      </dsp:txXfrm>
    </dsp:sp>
    <dsp:sp modelId="{A005B7E3-22C4-491E-83C5-741ACFCAF005}">
      <dsp:nvSpPr>
        <dsp:cNvPr id="0" name=""/>
        <dsp:cNvSpPr/>
      </dsp:nvSpPr>
      <dsp:spPr>
        <a:xfrm>
          <a:off x="4833109" y="1088211"/>
          <a:ext cx="1208019" cy="9576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Facilities $</a:t>
          </a:r>
          <a:endParaRPr lang="en-US" sz="1800" kern="1200" dirty="0" smtClean="0"/>
        </a:p>
      </dsp:txBody>
      <dsp:txXfrm>
        <a:off x="4833109" y="1088211"/>
        <a:ext cx="1208019" cy="957618"/>
      </dsp:txXfrm>
    </dsp:sp>
    <dsp:sp modelId="{53CA87A4-D4CD-453E-A515-2E5C86899AF2}">
      <dsp:nvSpPr>
        <dsp:cNvPr id="0" name=""/>
        <dsp:cNvSpPr/>
      </dsp:nvSpPr>
      <dsp:spPr>
        <a:xfrm>
          <a:off x="6041128" y="1088211"/>
          <a:ext cx="1208019" cy="9576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Training/Misc.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$</a:t>
          </a:r>
          <a:endParaRPr lang="en-US" sz="1800" kern="1200" dirty="0" smtClean="0"/>
        </a:p>
      </dsp:txBody>
      <dsp:txXfrm>
        <a:off x="6041128" y="1088211"/>
        <a:ext cx="1208019" cy="957618"/>
      </dsp:txXfrm>
    </dsp:sp>
    <dsp:sp modelId="{FA1159C6-B09A-4E1C-9ABC-DB39AB2A7937}">
      <dsp:nvSpPr>
        <dsp:cNvPr id="0" name=""/>
        <dsp:cNvSpPr/>
      </dsp:nvSpPr>
      <dsp:spPr>
        <a:xfrm>
          <a:off x="7249148" y="1088211"/>
          <a:ext cx="1208019" cy="9576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Ongoing Support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$</a:t>
          </a:r>
          <a:endParaRPr lang="en-US" sz="1800" kern="1200" dirty="0" smtClean="0"/>
        </a:p>
      </dsp:txBody>
      <dsp:txXfrm>
        <a:off x="7249148" y="1088211"/>
        <a:ext cx="1208019" cy="9576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36C79-50CE-4649-9145-7ECEF8A85152}">
      <dsp:nvSpPr>
        <dsp:cNvPr id="0" name=""/>
        <dsp:cNvSpPr/>
      </dsp:nvSpPr>
      <dsp:spPr>
        <a:xfrm>
          <a:off x="4899" y="1145117"/>
          <a:ext cx="1560611" cy="390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UAT Sign Off</a:t>
          </a:r>
          <a:endParaRPr lang="en-US" sz="900" kern="1200" dirty="0"/>
        </a:p>
      </dsp:txBody>
      <dsp:txXfrm>
        <a:off x="16326" y="1156544"/>
        <a:ext cx="1537757" cy="367298"/>
      </dsp:txXfrm>
    </dsp:sp>
    <dsp:sp modelId="{C1D80072-F1EC-4915-BA44-BDFAE40052A0}">
      <dsp:nvSpPr>
        <dsp:cNvPr id="0" name=""/>
        <dsp:cNvSpPr/>
      </dsp:nvSpPr>
      <dsp:spPr>
        <a:xfrm rot="5400000">
          <a:off x="751066" y="1569408"/>
          <a:ext cx="68276" cy="6827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A70DD0-400E-406B-9193-A55D1577565E}">
      <dsp:nvSpPr>
        <dsp:cNvPr id="0" name=""/>
        <dsp:cNvSpPr/>
      </dsp:nvSpPr>
      <dsp:spPr>
        <a:xfrm>
          <a:off x="4899" y="1671823"/>
          <a:ext cx="1560611" cy="3901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12/1/2013 - $250000</a:t>
          </a:r>
          <a:endParaRPr lang="en-US" sz="1000" kern="1200" dirty="0"/>
        </a:p>
      </dsp:txBody>
      <dsp:txXfrm>
        <a:off x="16326" y="1683250"/>
        <a:ext cx="1537757" cy="367298"/>
      </dsp:txXfrm>
    </dsp:sp>
    <dsp:sp modelId="{5AD9CF1E-C116-4F60-90E4-15D0D4010DDD}">
      <dsp:nvSpPr>
        <dsp:cNvPr id="0" name=""/>
        <dsp:cNvSpPr/>
      </dsp:nvSpPr>
      <dsp:spPr>
        <a:xfrm rot="5400000">
          <a:off x="751066" y="2096114"/>
          <a:ext cx="68276" cy="6827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885740-C8E9-4F0B-A1C6-A4A5B89C7F2E}">
      <dsp:nvSpPr>
        <dsp:cNvPr id="0" name=""/>
        <dsp:cNvSpPr/>
      </dsp:nvSpPr>
      <dsp:spPr>
        <a:xfrm>
          <a:off x="4899" y="2198529"/>
          <a:ext cx="1560611" cy="3901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2/1/2014 – 300000	</a:t>
          </a:r>
          <a:endParaRPr lang="en-US" sz="1000" kern="1200" dirty="0"/>
        </a:p>
      </dsp:txBody>
      <dsp:txXfrm>
        <a:off x="16326" y="2209956"/>
        <a:ext cx="1537757" cy="367298"/>
      </dsp:txXfrm>
    </dsp:sp>
    <dsp:sp modelId="{44482494-78EA-4984-AC80-D795C0CCDD8B}">
      <dsp:nvSpPr>
        <dsp:cNvPr id="0" name=""/>
        <dsp:cNvSpPr/>
      </dsp:nvSpPr>
      <dsp:spPr>
        <a:xfrm>
          <a:off x="1783996" y="1145117"/>
          <a:ext cx="1560611" cy="390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Performance Sign Off</a:t>
          </a:r>
          <a:endParaRPr lang="en-US" sz="900" kern="1200" dirty="0"/>
        </a:p>
      </dsp:txBody>
      <dsp:txXfrm>
        <a:off x="1795423" y="1156544"/>
        <a:ext cx="1537757" cy="367298"/>
      </dsp:txXfrm>
    </dsp:sp>
    <dsp:sp modelId="{40756A26-39B6-4625-9A84-EAB0847A1338}">
      <dsp:nvSpPr>
        <dsp:cNvPr id="0" name=""/>
        <dsp:cNvSpPr/>
      </dsp:nvSpPr>
      <dsp:spPr>
        <a:xfrm rot="5400000">
          <a:off x="2530164" y="1569408"/>
          <a:ext cx="68276" cy="6827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30A2B0-E765-4525-88A6-04A3B1FABA8E}">
      <dsp:nvSpPr>
        <dsp:cNvPr id="0" name=""/>
        <dsp:cNvSpPr/>
      </dsp:nvSpPr>
      <dsp:spPr>
        <a:xfrm>
          <a:off x="1783996" y="1671823"/>
          <a:ext cx="1560611" cy="3901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3/1/2014 - $400000</a:t>
          </a:r>
          <a:endParaRPr lang="en-US" sz="1000" kern="1200" dirty="0"/>
        </a:p>
      </dsp:txBody>
      <dsp:txXfrm>
        <a:off x="1795423" y="1683250"/>
        <a:ext cx="1537757" cy="367298"/>
      </dsp:txXfrm>
    </dsp:sp>
    <dsp:sp modelId="{6D2086FC-9ADF-4F10-BBE0-3EE344079874}">
      <dsp:nvSpPr>
        <dsp:cNvPr id="0" name=""/>
        <dsp:cNvSpPr/>
      </dsp:nvSpPr>
      <dsp:spPr>
        <a:xfrm rot="5400000">
          <a:off x="2530164" y="2096114"/>
          <a:ext cx="68276" cy="6827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31040B-EA7E-447D-B3DC-1C3A9F165ACE}">
      <dsp:nvSpPr>
        <dsp:cNvPr id="0" name=""/>
        <dsp:cNvSpPr/>
      </dsp:nvSpPr>
      <dsp:spPr>
        <a:xfrm>
          <a:off x="1783996" y="2198529"/>
          <a:ext cx="1560611" cy="3901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795423" y="2209956"/>
        <a:ext cx="1537757" cy="367298"/>
      </dsp:txXfrm>
    </dsp:sp>
    <dsp:sp modelId="{26AD9C5A-96A9-4766-9B66-6C67680C2AC7}">
      <dsp:nvSpPr>
        <dsp:cNvPr id="0" name=""/>
        <dsp:cNvSpPr/>
      </dsp:nvSpPr>
      <dsp:spPr>
        <a:xfrm>
          <a:off x="3563094" y="1145117"/>
          <a:ext cx="1560611" cy="390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Production Sign Off</a:t>
          </a:r>
          <a:endParaRPr lang="en-US" sz="900" kern="1200" dirty="0"/>
        </a:p>
      </dsp:txBody>
      <dsp:txXfrm>
        <a:off x="3574521" y="1156544"/>
        <a:ext cx="1537757" cy="367298"/>
      </dsp:txXfrm>
    </dsp:sp>
    <dsp:sp modelId="{3D84C59F-2B61-439E-BE06-71AF1BC8CA7E}">
      <dsp:nvSpPr>
        <dsp:cNvPr id="0" name=""/>
        <dsp:cNvSpPr/>
      </dsp:nvSpPr>
      <dsp:spPr>
        <a:xfrm rot="5400000">
          <a:off x="4309261" y="1569408"/>
          <a:ext cx="68276" cy="6827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32FC59-A53C-4F46-9D5D-A007FBB15FD8}">
      <dsp:nvSpPr>
        <dsp:cNvPr id="0" name=""/>
        <dsp:cNvSpPr/>
      </dsp:nvSpPr>
      <dsp:spPr>
        <a:xfrm>
          <a:off x="3563094" y="1671823"/>
          <a:ext cx="1560611" cy="3901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12/1/2014 - $400000</a:t>
          </a:r>
          <a:endParaRPr lang="en-US" sz="1000" kern="1200" dirty="0"/>
        </a:p>
      </dsp:txBody>
      <dsp:txXfrm>
        <a:off x="3574521" y="1683250"/>
        <a:ext cx="1537757" cy="367298"/>
      </dsp:txXfrm>
    </dsp:sp>
    <dsp:sp modelId="{E9C8E7E1-7CDE-4A33-9979-2EFDCF877FF2}">
      <dsp:nvSpPr>
        <dsp:cNvPr id="0" name=""/>
        <dsp:cNvSpPr/>
      </dsp:nvSpPr>
      <dsp:spPr>
        <a:xfrm>
          <a:off x="5342191" y="1145117"/>
          <a:ext cx="1560611" cy="390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Business Documentation Sign off</a:t>
          </a:r>
          <a:endParaRPr lang="en-US" sz="900" kern="1200" dirty="0"/>
        </a:p>
      </dsp:txBody>
      <dsp:txXfrm>
        <a:off x="5353618" y="1156544"/>
        <a:ext cx="1537757" cy="367298"/>
      </dsp:txXfrm>
    </dsp:sp>
    <dsp:sp modelId="{1A231644-540C-4799-8DCD-DEC89B307B95}">
      <dsp:nvSpPr>
        <dsp:cNvPr id="0" name=""/>
        <dsp:cNvSpPr/>
      </dsp:nvSpPr>
      <dsp:spPr>
        <a:xfrm rot="5400000">
          <a:off x="6088358" y="1569408"/>
          <a:ext cx="68276" cy="6827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B55347-576B-4ED5-A477-863FCFC4FA62}">
      <dsp:nvSpPr>
        <dsp:cNvPr id="0" name=""/>
        <dsp:cNvSpPr/>
      </dsp:nvSpPr>
      <dsp:spPr>
        <a:xfrm>
          <a:off x="5342191" y="1671823"/>
          <a:ext cx="1560611" cy="3901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12/1/2014 - $300000</a:t>
          </a:r>
          <a:endParaRPr lang="en-US" sz="1000" kern="1200" dirty="0"/>
        </a:p>
      </dsp:txBody>
      <dsp:txXfrm>
        <a:off x="5353618" y="1683250"/>
        <a:ext cx="1537757" cy="367298"/>
      </dsp:txXfrm>
    </dsp:sp>
    <dsp:sp modelId="{AE06E4B8-58DC-4B42-A594-8BBD52FE993A}">
      <dsp:nvSpPr>
        <dsp:cNvPr id="0" name=""/>
        <dsp:cNvSpPr/>
      </dsp:nvSpPr>
      <dsp:spPr>
        <a:xfrm>
          <a:off x="7121288" y="1145117"/>
          <a:ext cx="1560611" cy="3901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???</a:t>
          </a:r>
          <a:endParaRPr lang="en-US" sz="900" kern="1200" dirty="0"/>
        </a:p>
      </dsp:txBody>
      <dsp:txXfrm>
        <a:off x="7132715" y="1156544"/>
        <a:ext cx="1537757" cy="367298"/>
      </dsp:txXfrm>
    </dsp:sp>
    <dsp:sp modelId="{C6B866AB-79C0-45CC-BEA8-3E0226495C2B}">
      <dsp:nvSpPr>
        <dsp:cNvPr id="0" name=""/>
        <dsp:cNvSpPr/>
      </dsp:nvSpPr>
      <dsp:spPr>
        <a:xfrm rot="5400000">
          <a:off x="7867456" y="1569408"/>
          <a:ext cx="68276" cy="6827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B3C530-2D2F-4832-92FF-5856F860C2B6}">
      <dsp:nvSpPr>
        <dsp:cNvPr id="0" name=""/>
        <dsp:cNvSpPr/>
      </dsp:nvSpPr>
      <dsp:spPr>
        <a:xfrm>
          <a:off x="7121288" y="1671823"/>
          <a:ext cx="1560611" cy="3901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Xx/xx - $$$$</a:t>
          </a:r>
          <a:endParaRPr lang="en-US" sz="1000" kern="1200" dirty="0"/>
        </a:p>
      </dsp:txBody>
      <dsp:txXfrm>
        <a:off x="7132715" y="1683250"/>
        <a:ext cx="1537757" cy="3672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5A17EF-115B-4BB9-BF42-426DFD9E898A}" type="datetimeFigureOut">
              <a:rPr lang="en-US" smtClean="0"/>
              <a:pPr/>
              <a:t>2/7/2014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4E7652-46AF-4259-BAE2-54978EA077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59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E7652-46AF-4259-BAE2-54978EA077C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E7652-46AF-4259-BAE2-54978EA077C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E7652-46AF-4259-BAE2-54978EA077C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E7652-46AF-4259-BAE2-54978EA077C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E7652-46AF-4259-BAE2-54978EA077C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r"/>
            <a:r>
              <a:rPr lang="en-US" smtClean="0"/>
              <a:t>06/23/2014</a:t>
            </a:r>
            <a:endParaRPr lang="en-US" sz="1000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algn="r"/>
            <a:r>
              <a:rPr lang="en-US" sz="1100" dirty="0" smtClean="0"/>
              <a:t>Major Projects Quarterly Review</a:t>
            </a:r>
            <a:endParaRPr lang="en-US" sz="11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ctr"/>
            <a:fld id="{49598980-D22C-4904-9F8F-3DB09B2ECD84}" type="slidenum">
              <a:rPr lang="en-US" sz="1300" smtClean="0">
                <a:solidFill>
                  <a:srgbClr val="FFFFFF"/>
                </a:solidFill>
              </a:rPr>
              <a:pPr algn="ctr"/>
              <a:t>‹#›</a:t>
            </a:fld>
            <a:endParaRPr lang="en-US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06/23/2014</a:t>
            </a:r>
            <a:endParaRPr lang="en-US" sz="1000" b="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US" sz="1000" dirty="0" smtClean="0">
                <a:solidFill>
                  <a:schemeClr val="tx1"/>
                </a:solidFill>
              </a:rPr>
              <a:t>Major Projects Quarterly Review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49598980-D22C-4904-9F8F-3DB09B2ECD84}" type="slidenum">
              <a:rPr lang="en-US" sz="1200" smtClean="0">
                <a:solidFill>
                  <a:schemeClr val="tx1"/>
                </a:solidFill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06/23/2014</a:t>
            </a:r>
            <a:endParaRPr lang="en-US" sz="1000" b="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r>
              <a:rPr lang="en-US" sz="1000" dirty="0" smtClean="0">
                <a:solidFill>
                  <a:schemeClr val="tx1"/>
                </a:solidFill>
              </a:rPr>
              <a:t>Major Projects Quarterly Review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49598980-D22C-4904-9F8F-3DB09B2ECD84}" type="slidenum">
              <a:rPr lang="en-US" sz="1200" smtClean="0">
                <a:solidFill>
                  <a:schemeClr val="tx1"/>
                </a:solidFill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Major Projects Quarterly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1243F-3000-4347-94A4-FBDEAD3122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Major Projects Quarterly 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1243F-3000-4347-94A4-FBDEAD3122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Major Projects Quarterly Review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1243F-3000-4347-94A4-FBDEAD3122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Major Projects Quarterly Review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FEA1243F-3000-4347-94A4-FBDEAD3122CB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Major Projects Quarterly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1243F-3000-4347-94A4-FBDEAD3122C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Major Projects Quarterly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1243F-3000-4347-94A4-FBDEAD3122C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06/23/2014</a:t>
            </a:r>
            <a:endParaRPr lang="en-US" sz="9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z="900" dirty="0" smtClean="0"/>
              <a:t>Major Projects Quarterly Review</a:t>
            </a:r>
            <a:endParaRPr lang="en-US" sz="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A1243F-3000-4347-94A4-FBDEAD3122CB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06/23/2014</a:t>
            </a:r>
            <a:endParaRPr lang="en-US" sz="9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z="900" dirty="0" smtClean="0"/>
              <a:t>Major Projects Quarterly Review</a:t>
            </a:r>
            <a:endParaRPr lang="en-US" sz="9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algn="ctr"/>
            <a:fld id="{FEA1243F-3000-4347-94A4-FBDEAD3122CB}" type="slidenum">
              <a:rPr lang="en-US" sz="900" smtClean="0"/>
              <a:pPr algn="ctr"/>
              <a:t>‹#›</a:t>
            </a:fld>
            <a:endParaRPr lang="en-US" sz="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06/23/2014</a:t>
            </a:r>
            <a:endParaRPr lang="en-US" sz="1000" b="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en-US" sz="1000" dirty="0" smtClean="0">
                <a:solidFill>
                  <a:schemeClr val="tx1"/>
                </a:solidFill>
              </a:rPr>
              <a:t>Major Projects Quarterly Review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ctr"/>
            <a:fld id="{49598980-D22C-4904-9F8F-3DB09B2ECD84}" type="slidenum">
              <a:rPr lang="en-US" sz="1200" smtClean="0">
                <a:solidFill>
                  <a:schemeClr val="tx1"/>
                </a:solidFill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Name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Project Sponsor</a:t>
            </a:r>
          </a:p>
          <a:p>
            <a:r>
              <a:rPr lang="en-US" dirty="0" smtClean="0"/>
              <a:t>Project Manager</a:t>
            </a:r>
          </a:p>
          <a:p>
            <a:r>
              <a:rPr lang="en-US" dirty="0" smtClean="0"/>
              <a:t>Business Case #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06/23/2014</a:t>
            </a:r>
            <a:endParaRPr lang="en-US" sz="1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100" dirty="0" smtClean="0"/>
              <a:t>Major Projects Quarterly Review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49598980-D22C-4904-9F8F-3DB09B2ECD84}" type="slidenum">
              <a:rPr lang="en-US" sz="1300" smtClean="0">
                <a:solidFill>
                  <a:srgbClr val="FFFFFF"/>
                </a:solidFill>
              </a:rPr>
              <a:pPr algn="ctr"/>
              <a:t>1</a:t>
            </a:fld>
            <a:endParaRPr lang="en-US" sz="13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519610"/>
              </p:ext>
            </p:extLst>
          </p:nvPr>
        </p:nvGraphicFramePr>
        <p:xfrm>
          <a:off x="533400" y="914400"/>
          <a:ext cx="82296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Major Projects Quarterly Review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Project Costs</a:t>
            </a:r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39271063"/>
              </p:ext>
            </p:extLst>
          </p:nvPr>
        </p:nvGraphicFramePr>
        <p:xfrm>
          <a:off x="304800" y="2438400"/>
          <a:ext cx="84582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618448"/>
              </p:ext>
            </p:extLst>
          </p:nvPr>
        </p:nvGraphicFramePr>
        <p:xfrm>
          <a:off x="457200" y="1219200"/>
          <a:ext cx="8229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Major Projects Quarterly Review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Vendor Milestone Payments</a:t>
            </a:r>
            <a:endParaRPr lang="en-US" dirty="0"/>
          </a:p>
        </p:txBody>
      </p:sp>
      <p:graphicFrame>
        <p:nvGraphicFramePr>
          <p:cNvPr id="1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790900"/>
              </p:ext>
            </p:extLst>
          </p:nvPr>
        </p:nvGraphicFramePr>
        <p:xfrm>
          <a:off x="228600" y="1676400"/>
          <a:ext cx="86868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009906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Lessons Learned</a:t>
            </a:r>
          </a:p>
          <a:p>
            <a:pPr lvl="1"/>
            <a:r>
              <a:rPr lang="en-US" sz="2000" dirty="0" smtClean="0"/>
              <a:t>List lessons Learned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Projects Quarterly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Lessons Learned</a:t>
            </a:r>
          </a:p>
        </p:txBody>
      </p:sp>
      <p:sp>
        <p:nvSpPr>
          <p:cNvPr id="8" name="Content Placeholder 10"/>
          <p:cNvSpPr txBox="1">
            <a:spLocks/>
          </p:cNvSpPr>
          <p:nvPr/>
        </p:nvSpPr>
        <p:spPr>
          <a:xfrm>
            <a:off x="4645025" y="1444294"/>
            <a:ext cx="4041775" cy="3941763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dirty="0" smtClean="0"/>
              <a:t>Impacts/Dependencies to the Project</a:t>
            </a:r>
          </a:p>
          <a:p>
            <a:pPr lvl="1"/>
            <a:r>
              <a:rPr lang="en-US" sz="2000" dirty="0" smtClean="0"/>
              <a:t>List Impacts</a:t>
            </a:r>
          </a:p>
          <a:p>
            <a:pPr lvl="1"/>
            <a:r>
              <a:rPr lang="en-US" sz="2000" dirty="0" smtClean="0"/>
              <a:t>List Dependencies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06620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projects should have:</a:t>
            </a:r>
          </a:p>
          <a:p>
            <a:pPr lvl="1"/>
            <a:r>
              <a:rPr lang="en-US" dirty="0" smtClean="0"/>
              <a:t>On going support budgets defined</a:t>
            </a:r>
          </a:p>
          <a:p>
            <a:pPr lvl="1"/>
            <a:r>
              <a:rPr lang="en-US" dirty="0" smtClean="0"/>
              <a:t>Training and education plans developed</a:t>
            </a:r>
          </a:p>
          <a:p>
            <a:pPr lvl="1"/>
            <a:r>
              <a:rPr lang="en-US" dirty="0" smtClean="0"/>
              <a:t>Help Desk Plan developed</a:t>
            </a:r>
          </a:p>
          <a:p>
            <a:pPr lvl="1"/>
            <a:r>
              <a:rPr lang="en-US" dirty="0" smtClean="0"/>
              <a:t>Functional Support Plan developed</a:t>
            </a:r>
          </a:p>
          <a:p>
            <a:pPr lvl="1"/>
            <a:r>
              <a:rPr lang="en-US" dirty="0" smtClean="0"/>
              <a:t>Appropriate level of detail in requirements</a:t>
            </a:r>
          </a:p>
          <a:p>
            <a:pPr lvl="1"/>
            <a:r>
              <a:rPr lang="en-US" dirty="0" smtClean="0"/>
              <a:t>Volume of work with new solutions identified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current number of resources projected</a:t>
            </a:r>
          </a:p>
          <a:p>
            <a:pPr lvl="1"/>
            <a:r>
              <a:rPr lang="en-US" dirty="0" smtClean="0"/>
              <a:t>Additional State resource requirements identified to implement this project</a:t>
            </a:r>
          </a:p>
          <a:p>
            <a:pPr lvl="1"/>
            <a:r>
              <a:rPr lang="en-US" dirty="0" smtClean="0"/>
              <a:t>Impact of Change Control on the project budget defined</a:t>
            </a:r>
          </a:p>
          <a:p>
            <a:pPr lvl="1"/>
            <a:r>
              <a:rPr lang="en-US" dirty="0" smtClean="0"/>
              <a:t>Legacy system retirement plan, where applicable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Projects Quarterly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Goals for Next Review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Project Resources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State Team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Non-State Team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>
            <a:solidFill>
              <a:schemeClr val="bg2">
                <a:lumMod val="50000"/>
                <a:alpha val="68000"/>
              </a:schemeClr>
            </a:solidFill>
          </a:ln>
        </p:spPr>
        <p:txBody>
          <a:bodyPr/>
          <a:lstStyle/>
          <a:p>
            <a:r>
              <a:rPr lang="en-US" dirty="0" smtClean="0"/>
              <a:t>Project Sponsor (s) – </a:t>
            </a:r>
          </a:p>
          <a:p>
            <a:r>
              <a:rPr lang="en-US" dirty="0" smtClean="0"/>
              <a:t>Project Manager – </a:t>
            </a:r>
          </a:p>
          <a:p>
            <a:r>
              <a:rPr lang="en-US" dirty="0" smtClean="0"/>
              <a:t>Project Coordinator – </a:t>
            </a:r>
          </a:p>
          <a:p>
            <a:r>
              <a:rPr lang="en-US" dirty="0" smtClean="0"/>
              <a:t>State Partner(s) – </a:t>
            </a:r>
          </a:p>
          <a:p>
            <a:r>
              <a:rPr lang="en-US" dirty="0" smtClean="0"/>
              <a:t>Functional Lead –</a:t>
            </a:r>
          </a:p>
          <a:p>
            <a:r>
              <a:rPr lang="en-US" dirty="0" smtClean="0"/>
              <a:t>Technical Lead – </a:t>
            </a:r>
          </a:p>
          <a:p>
            <a:r>
              <a:rPr lang="en-US" dirty="0" smtClean="0"/>
              <a:t>Organizational Change Lead –</a:t>
            </a:r>
          </a:p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>
                <a:alpha val="61000"/>
              </a:schemeClr>
            </a:solidFill>
          </a:ln>
        </p:spPr>
        <p:txBody>
          <a:bodyPr/>
          <a:lstStyle/>
          <a:p>
            <a:r>
              <a:rPr lang="en-US" dirty="0" smtClean="0"/>
              <a:t>Vendor Manager (s) –</a:t>
            </a:r>
          </a:p>
          <a:p>
            <a:r>
              <a:rPr lang="en-US" dirty="0" smtClean="0"/>
              <a:t>Vendor Partner(s) -</a:t>
            </a:r>
          </a:p>
          <a:p>
            <a:r>
              <a:rPr lang="en-US" dirty="0" smtClean="0"/>
              <a:t>Independent Reviewers -</a:t>
            </a:r>
          </a:p>
          <a:p>
            <a:r>
              <a:rPr lang="en-US" dirty="0" smtClean="0"/>
              <a:t>Federal Partner(s) -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Major Projects Quarterly Review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Projects Quarterly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Overall Status Summary</a:t>
            </a:r>
            <a:br>
              <a:rPr lang="en-US" dirty="0" smtClean="0"/>
            </a:br>
            <a:r>
              <a:rPr lang="en-US" sz="2200" dirty="0" smtClean="0"/>
              <a:t>Current Project Summary of Major Changes from last Review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8055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Project Budget on Target?</a:t>
            </a:r>
          </a:p>
          <a:p>
            <a:endParaRPr lang="en-US" dirty="0"/>
          </a:p>
          <a:p>
            <a:r>
              <a:rPr lang="en-US" dirty="0"/>
              <a:t>Project Milestone Dates on Target?</a:t>
            </a:r>
          </a:p>
          <a:p>
            <a:endParaRPr lang="en-US" dirty="0"/>
          </a:p>
          <a:p>
            <a:r>
              <a:rPr lang="en-US" dirty="0"/>
              <a:t>Project Resources Available?</a:t>
            </a:r>
          </a:p>
          <a:p>
            <a:endParaRPr lang="en-US" dirty="0"/>
          </a:p>
          <a:p>
            <a:r>
              <a:rPr lang="en-US" dirty="0"/>
              <a:t>Post Production Support Budget Completed and Funding Identified?</a:t>
            </a:r>
          </a:p>
          <a:p>
            <a:endParaRPr lang="en-US" dirty="0"/>
          </a:p>
          <a:p>
            <a:r>
              <a:rPr lang="en-US" dirty="0"/>
              <a:t>Overall % Complete of Work Effort?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Projects Quarterly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Progress to Highlight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468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Project Start Date:</a:t>
            </a:r>
          </a:p>
          <a:p>
            <a:endParaRPr lang="en-US" dirty="0" smtClean="0"/>
          </a:p>
          <a:p>
            <a:r>
              <a:rPr lang="en-US" dirty="0"/>
              <a:t>Project Milestone Date(s):</a:t>
            </a:r>
          </a:p>
          <a:p>
            <a:r>
              <a:rPr lang="en-US" dirty="0"/>
              <a:t>Requirements Sign Off Date:</a:t>
            </a:r>
          </a:p>
          <a:p>
            <a:r>
              <a:rPr lang="en-US" dirty="0"/>
              <a:t>Baseline Date:</a:t>
            </a:r>
          </a:p>
          <a:p>
            <a:r>
              <a:rPr lang="en-US" dirty="0"/>
              <a:t>Design Sign Off Date:</a:t>
            </a:r>
          </a:p>
          <a:p>
            <a:r>
              <a:rPr lang="en-US" dirty="0"/>
              <a:t>Testing Sign Off Date: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Project Implementation Date(s):</a:t>
            </a:r>
          </a:p>
          <a:p>
            <a:r>
              <a:rPr lang="en-US" dirty="0"/>
              <a:t>Original Implementation Date(s):</a:t>
            </a:r>
          </a:p>
          <a:p>
            <a:r>
              <a:rPr lang="en-US" dirty="0"/>
              <a:t>Current Implementation Date(s):</a:t>
            </a:r>
          </a:p>
          <a:p>
            <a:endParaRPr lang="en-US" dirty="0"/>
          </a:p>
          <a:p>
            <a:r>
              <a:rPr lang="en-US" dirty="0"/>
              <a:t>Project Completion Date:</a:t>
            </a:r>
          </a:p>
          <a:p>
            <a:r>
              <a:rPr lang="en-US" dirty="0"/>
              <a:t>Original Completion Date</a:t>
            </a:r>
          </a:p>
          <a:p>
            <a:r>
              <a:rPr lang="en-US" dirty="0"/>
              <a:t>Current Completion Date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Projects Quarterly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2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Projects Quarterly Review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5102225" y="1444625"/>
            <a:ext cx="4041775" cy="3941763"/>
          </a:xfrm>
        </p:spPr>
        <p:txBody>
          <a:bodyPr/>
          <a:lstStyle/>
          <a:p>
            <a:r>
              <a:rPr lang="en-US" sz="2600" dirty="0" smtClean="0"/>
              <a:t>Mitigation Actions Being Taken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Note Action Plan</a:t>
            </a:r>
          </a:p>
          <a:p>
            <a:pPr lvl="1"/>
            <a:r>
              <a:rPr lang="en-US" dirty="0" smtClean="0"/>
              <a:t>Note Strategy to address</a:t>
            </a:r>
          </a:p>
          <a:p>
            <a:pPr lvl="1"/>
            <a:r>
              <a:rPr lang="en-US" dirty="0" smtClean="0"/>
              <a:t>Note any assistance needed</a:t>
            </a:r>
          </a:p>
          <a:p>
            <a:pPr lvl="1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0" y="1444625"/>
            <a:ext cx="4040188" cy="3941763"/>
          </a:xfrm>
        </p:spPr>
        <p:txBody>
          <a:bodyPr/>
          <a:lstStyle/>
          <a:p>
            <a:r>
              <a:rPr lang="en-US" sz="2600" dirty="0" smtClean="0"/>
              <a:t>Delays and problems (technical/functional) since last status</a:t>
            </a:r>
          </a:p>
          <a:p>
            <a:pPr lvl="1"/>
            <a:r>
              <a:rPr lang="en-US" dirty="0" smtClean="0"/>
              <a:t>Note issues/delays </a:t>
            </a:r>
          </a:p>
          <a:p>
            <a:pPr lvl="1"/>
            <a:r>
              <a:rPr lang="en-US" dirty="0" smtClean="0"/>
              <a:t>Technical Issues</a:t>
            </a:r>
          </a:p>
          <a:p>
            <a:pPr lvl="1"/>
            <a:r>
              <a:rPr lang="en-US" dirty="0" smtClean="0"/>
              <a:t>Functional Issues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Attention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60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Projects Quarterly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Risk and Mitigation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0" y="1444625"/>
            <a:ext cx="4040188" cy="3941763"/>
          </a:xfrm>
        </p:spPr>
        <p:txBody>
          <a:bodyPr/>
          <a:lstStyle/>
          <a:p>
            <a:r>
              <a:rPr lang="en-US" dirty="0" smtClean="0"/>
              <a:t>Risks </a:t>
            </a:r>
            <a:r>
              <a:rPr lang="en-US" dirty="0"/>
              <a:t>and </a:t>
            </a:r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Note </a:t>
            </a:r>
            <a:r>
              <a:rPr lang="en-US" dirty="0"/>
              <a:t>Risks</a:t>
            </a:r>
          </a:p>
          <a:p>
            <a:pPr lvl="1"/>
            <a:r>
              <a:rPr lang="en-US" dirty="0"/>
              <a:t>Note Issues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5102225" y="1444625"/>
            <a:ext cx="4041775" cy="3941763"/>
          </a:xfrm>
        </p:spPr>
        <p:txBody>
          <a:bodyPr/>
          <a:lstStyle/>
          <a:p>
            <a:r>
              <a:rPr lang="en-US" dirty="0" smtClean="0"/>
              <a:t>Mitigation Actions Being Taken</a:t>
            </a:r>
          </a:p>
          <a:p>
            <a:pPr lvl="1"/>
            <a:r>
              <a:rPr lang="en-US" dirty="0"/>
              <a:t>Note Mitigation</a:t>
            </a:r>
          </a:p>
          <a:p>
            <a:pPr lvl="1"/>
            <a:r>
              <a:rPr lang="en-US" dirty="0"/>
              <a:t>Note any strategies deployed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8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Major Projects Quarterly Review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FEA1243F-3000-4347-94A4-FBDEAD3122CB}" type="slidenum">
              <a:rPr lang="en-US" smtClean="0"/>
              <a:pPr algn="ctr"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0" y="1444625"/>
            <a:ext cx="4040188" cy="3941763"/>
          </a:xfrm>
        </p:spPr>
        <p:txBody>
          <a:bodyPr/>
          <a:lstStyle/>
          <a:p>
            <a:r>
              <a:rPr lang="en-US" dirty="0" smtClean="0"/>
              <a:t>Main Technical Deliverables since last update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5102225" y="1444625"/>
            <a:ext cx="4041775" cy="3941763"/>
          </a:xfrm>
        </p:spPr>
        <p:txBody>
          <a:bodyPr/>
          <a:lstStyle/>
          <a:p>
            <a:r>
              <a:rPr lang="en-US" dirty="0"/>
              <a:t>Main </a:t>
            </a:r>
            <a:r>
              <a:rPr lang="en-US" dirty="0" smtClean="0"/>
              <a:t>Functional Deliverables </a:t>
            </a:r>
            <a:r>
              <a:rPr lang="en-US" dirty="0"/>
              <a:t>since last update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6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51448"/>
              </p:ext>
            </p:extLst>
          </p:nvPr>
        </p:nvGraphicFramePr>
        <p:xfrm>
          <a:off x="457200" y="1219200"/>
          <a:ext cx="8229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en-US" smtClean="0"/>
              <a:t>06/23/2014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Major Projects Quarterly Review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243F-3000-4347-94A4-FBDEAD3122C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Project Budget Breakdown</a:t>
            </a:r>
            <a:endParaRPr lang="en-US" dirty="0"/>
          </a:p>
        </p:txBody>
      </p:sp>
      <p:graphicFrame>
        <p:nvGraphicFramePr>
          <p:cNvPr id="10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161971"/>
              </p:ext>
            </p:extLst>
          </p:nvPr>
        </p:nvGraphicFramePr>
        <p:xfrm>
          <a:off x="228600" y="1524000"/>
          <a:ext cx="8686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128115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E57F85D20004EB0DD4E51E03C1C26" ma:contentTypeVersion="1" ma:contentTypeDescription="Create a new document." ma:contentTypeScope="" ma:versionID="ac00966304514165a0fc5b2cd62214f6">
  <xsd:schema xmlns:xsd="http://www.w3.org/2001/XMLSchema" xmlns:xs="http://www.w3.org/2001/XMLSchema" xmlns:p="http://schemas.microsoft.com/office/2006/metadata/properties" xmlns:ns2="7bf13a97-0594-4de5-8a97-500e1f483aa3" targetNamespace="http://schemas.microsoft.com/office/2006/metadata/properties" ma:root="true" ma:fieldsID="256b02b1bdde60847816e937a1e7f0cf" ns2:_="">
    <xsd:import namespace="7bf13a97-0594-4de5-8a97-500e1f483aa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f13a97-0594-4de5-8a97-500e1f483aa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bf13a97-0594-4de5-8a97-500e1f483aa3">YAYW22ZUJJHZ-235-105</_dlc_DocId>
    <_dlc_DocIdUrl xmlns="7bf13a97-0594-4de5-8a97-500e1f483aa3">
      <Url>https://intranet.dti.state.de.us/PM/_layouts/DocIdRedir.aspx?ID=YAYW22ZUJJHZ-235-105</Url>
      <Description>YAYW22ZUJJHZ-235-105</Description>
    </_dlc_DocIdUrl>
  </documentManagement>
</p:properties>
</file>

<file path=customXml/itemProps1.xml><?xml version="1.0" encoding="utf-8"?>
<ds:datastoreItem xmlns:ds="http://schemas.openxmlformats.org/officeDocument/2006/customXml" ds:itemID="{29E18BE2-B168-4A48-B8B0-E1C86556A92A}"/>
</file>

<file path=customXml/itemProps2.xml><?xml version="1.0" encoding="utf-8"?>
<ds:datastoreItem xmlns:ds="http://schemas.openxmlformats.org/officeDocument/2006/customXml" ds:itemID="{42DE6EED-A02E-4BF9-8777-E6F2A3334124}"/>
</file>

<file path=customXml/itemProps3.xml><?xml version="1.0" encoding="utf-8"?>
<ds:datastoreItem xmlns:ds="http://schemas.openxmlformats.org/officeDocument/2006/customXml" ds:itemID="{8BA079C5-3D3E-4247-B314-6F47B997E67F}"/>
</file>

<file path=customXml/itemProps4.xml><?xml version="1.0" encoding="utf-8"?>
<ds:datastoreItem xmlns:ds="http://schemas.openxmlformats.org/officeDocument/2006/customXml" ds:itemID="{8B1C357D-D078-456C-BBB8-9DF55AF4EBB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498</Words>
  <Application>Microsoft Office PowerPoint</Application>
  <PresentationFormat>On-screen Show (4:3)</PresentationFormat>
  <Paragraphs>165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Project Name</vt:lpstr>
      <vt:lpstr>Project Resources</vt:lpstr>
      <vt:lpstr>Overall Status Summary Current Project Summary of Major Changes from last Review</vt:lpstr>
      <vt:lpstr>Progress to Highlight</vt:lpstr>
      <vt:lpstr>Schedule</vt:lpstr>
      <vt:lpstr>Attention Areas</vt:lpstr>
      <vt:lpstr>Risk and Mitigation</vt:lpstr>
      <vt:lpstr>Deliverables</vt:lpstr>
      <vt:lpstr>Project Budget Breakdown</vt:lpstr>
      <vt:lpstr>Project Costs</vt:lpstr>
      <vt:lpstr>Vendor Milestone Payments</vt:lpstr>
      <vt:lpstr>Lessons Learned</vt:lpstr>
      <vt:lpstr>Goals for Next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2011-04-27T19:55:33Z</dcterms:created>
  <dcterms:modified xsi:type="dcterms:W3CDTF">2014-02-07T13:28:06Z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TC101671079990</vt:lpwstr>
  </property>
  <property fmtid="{D5CDD505-2E9C-101B-9397-08002B2CF9AE}" pid="3" name="ContentTypeId">
    <vt:lpwstr>0x0101008ACE57F85D20004EB0DD4E51E03C1C26</vt:lpwstr>
  </property>
  <property fmtid="{D5CDD505-2E9C-101B-9397-08002B2CF9AE}" pid="4" name="_dlc_DocIdItemGuid">
    <vt:lpwstr>f59547b1-b69e-4d3e-93eb-7b400ed10adb</vt:lpwstr>
  </property>
</Properties>
</file>